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32" r:id="rId3"/>
    <p:sldId id="344" r:id="rId4"/>
    <p:sldId id="303" r:id="rId5"/>
    <p:sldId id="304" r:id="rId6"/>
    <p:sldId id="305" r:id="rId7"/>
    <p:sldId id="306" r:id="rId8"/>
    <p:sldId id="307" r:id="rId9"/>
    <p:sldId id="354" r:id="rId10"/>
    <p:sldId id="311" r:id="rId11"/>
    <p:sldId id="312" r:id="rId12"/>
    <p:sldId id="345" r:id="rId13"/>
    <p:sldId id="316" r:id="rId14"/>
    <p:sldId id="299" r:id="rId15"/>
    <p:sldId id="317" r:id="rId16"/>
    <p:sldId id="295" r:id="rId17"/>
    <p:sldId id="357" r:id="rId18"/>
    <p:sldId id="318" r:id="rId19"/>
    <p:sldId id="356" r:id="rId20"/>
    <p:sldId id="353" r:id="rId21"/>
    <p:sldId id="326" r:id="rId22"/>
    <p:sldId id="329" r:id="rId23"/>
    <p:sldId id="340" r:id="rId24"/>
    <p:sldId id="341" r:id="rId25"/>
    <p:sldId id="331" r:id="rId26"/>
    <p:sldId id="324" r:id="rId27"/>
    <p:sldId id="346" r:id="rId28"/>
    <p:sldId id="338" r:id="rId29"/>
    <p:sldId id="339" r:id="rId30"/>
    <p:sldId id="347" r:id="rId31"/>
    <p:sldId id="285" r:id="rId32"/>
    <p:sldId id="343" r:id="rId33"/>
    <p:sldId id="342" r:id="rId34"/>
    <p:sldId id="348" r:id="rId35"/>
    <p:sldId id="349" r:id="rId36"/>
    <p:sldId id="350" r:id="rId37"/>
    <p:sldId id="358" r:id="rId38"/>
    <p:sldId id="355" r:id="rId39"/>
    <p:sldId id="351" r:id="rId40"/>
    <p:sldId id="328" r:id="rId41"/>
    <p:sldId id="330" r:id="rId42"/>
  </p:sldIdLst>
  <p:sldSz cx="12192000" cy="6858000"/>
  <p:notesSz cx="9866313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0C0"/>
    <a:srgbClr val="4285F4"/>
    <a:srgbClr val="759042"/>
    <a:srgbClr val="040404"/>
    <a:srgbClr val="9D9DAB"/>
    <a:srgbClr val="BDBCCA"/>
    <a:srgbClr val="DFDDEB"/>
    <a:srgbClr val="F8B26C"/>
    <a:srgbClr val="6AA84F"/>
    <a:srgbClr val="DD7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07AB36-EAB7-0B4E-9C2D-843D1672E630}" v="106" dt="2024-06-26T20:56:30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7330"/>
  </p:normalViewPr>
  <p:slideViewPr>
    <p:cSldViewPr snapToGrid="0">
      <p:cViewPr varScale="1">
        <p:scale>
          <a:sx n="77" d="100"/>
          <a:sy n="77" d="100"/>
        </p:scale>
        <p:origin x="19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ng Hour" userId="S::1820077@az.nict.go.jp::1f1f1eb3-33db-4a7f-b22c-f4ba7c2e8c63" providerId="AD" clId="Web-{F6C47BE6-C0D2-F355-3A7E-55B8BFA6CB28}"/>
    <pc:docChg chg="modSld">
      <pc:chgData name="Kaing Hour" userId="S::1820077@az.nict.go.jp::1f1f1eb3-33db-4a7f-b22c-f4ba7c2e8c63" providerId="AD" clId="Web-{F6C47BE6-C0D2-F355-3A7E-55B8BFA6CB28}" dt="2024-05-22T02:10:05.731" v="0" actId="20577"/>
      <pc:docMkLst>
        <pc:docMk/>
      </pc:docMkLst>
      <pc:sldChg chg="modSp">
        <pc:chgData name="Kaing Hour" userId="S::1820077@az.nict.go.jp::1f1f1eb3-33db-4a7f-b22c-f4ba7c2e8c63" providerId="AD" clId="Web-{F6C47BE6-C0D2-F355-3A7E-55B8BFA6CB28}" dt="2024-05-22T02:10:05.731" v="0" actId="20577"/>
        <pc:sldMkLst>
          <pc:docMk/>
          <pc:sldMk cId="3250812199" sldId="299"/>
        </pc:sldMkLst>
        <pc:spChg chg="mod">
          <ac:chgData name="Kaing Hour" userId="S::1820077@az.nict.go.jp::1f1f1eb3-33db-4a7f-b22c-f4ba7c2e8c63" providerId="AD" clId="Web-{F6C47BE6-C0D2-F355-3A7E-55B8BFA6CB28}" dt="2024-05-22T02:10:05.731" v="0" actId="20577"/>
          <ac:spMkLst>
            <pc:docMk/>
            <pc:sldMk cId="3250812199" sldId="299"/>
            <ac:spMk id="5" creationId="{CD04DFC4-C726-CD47-2BDA-973059E19881}"/>
          </ac:spMkLst>
        </pc:spChg>
      </pc:sldChg>
    </pc:docChg>
  </pc:docChgLst>
  <pc:docChgLst>
    <pc:chgData name="Kaing Hour" userId="1f1f1eb3-33db-4a7f-b22c-f4ba7c2e8c63" providerId="ADAL" clId="{B107AB36-EAB7-0B4E-9C2D-843D1672E630}"/>
    <pc:docChg chg="undo redo custSel addSld delSld modSld sldOrd modMainMaster">
      <pc:chgData name="Kaing Hour" userId="1f1f1eb3-33db-4a7f-b22c-f4ba7c2e8c63" providerId="ADAL" clId="{B107AB36-EAB7-0B4E-9C2D-843D1672E630}" dt="2024-06-26T23:09:46.343" v="39796" actId="20577"/>
      <pc:docMkLst>
        <pc:docMk/>
      </pc:docMkLst>
      <pc:sldChg chg="addSp delSp modSp add del mod ord setBg modNotesTx">
        <pc:chgData name="Kaing Hour" userId="1f1f1eb3-33db-4a7f-b22c-f4ba7c2e8c63" providerId="ADAL" clId="{B107AB36-EAB7-0B4E-9C2D-843D1672E630}" dt="2024-05-19T02:19:40.965" v="24630" actId="20577"/>
        <pc:sldMkLst>
          <pc:docMk/>
          <pc:sldMk cId="4160220371" sldId="256"/>
        </pc:sldMkLst>
        <pc:spChg chg="mod">
          <ac:chgData name="Kaing Hour" userId="1f1f1eb3-33db-4a7f-b22c-f4ba7c2e8c63" providerId="ADAL" clId="{B107AB36-EAB7-0B4E-9C2D-843D1672E630}" dt="2024-05-19T02:19:11.436" v="24588" actId="20577"/>
          <ac:spMkLst>
            <pc:docMk/>
            <pc:sldMk cId="4160220371" sldId="256"/>
            <ac:spMk id="2" creationId="{D57752F2-12F8-F130-ED79-BEC8E1A9AD0C}"/>
          </ac:spMkLst>
        </pc:spChg>
        <pc:spChg chg="add del mod">
          <ac:chgData name="Kaing Hour" userId="1f1f1eb3-33db-4a7f-b22c-f4ba7c2e8c63" providerId="ADAL" clId="{B107AB36-EAB7-0B4E-9C2D-843D1672E630}" dt="2024-05-19T02:19:40.965" v="24630" actId="20577"/>
          <ac:spMkLst>
            <pc:docMk/>
            <pc:sldMk cId="4160220371" sldId="256"/>
            <ac:spMk id="3" creationId="{F7B316F2-6F66-A9F9-FEF3-19D2A434D44A}"/>
          </ac:spMkLst>
        </pc:spChg>
        <pc:spChg chg="add mod">
          <ac:chgData name="Kaing Hour" userId="1f1f1eb3-33db-4a7f-b22c-f4ba7c2e8c63" providerId="ADAL" clId="{B107AB36-EAB7-0B4E-9C2D-843D1672E630}" dt="2024-05-15T01:51:23.609" v="12462" actId="767"/>
          <ac:spMkLst>
            <pc:docMk/>
            <pc:sldMk cId="4160220371" sldId="256"/>
            <ac:spMk id="4" creationId="{55D370CD-B3FD-085A-E15C-7D81669B9A8C}"/>
          </ac:spMkLst>
        </pc:spChg>
        <pc:spChg chg="add mod">
          <ac:chgData name="Kaing Hour" userId="1f1f1eb3-33db-4a7f-b22c-f4ba7c2e8c63" providerId="ADAL" clId="{B107AB36-EAB7-0B4E-9C2D-843D1672E630}" dt="2024-05-13T03:49:18.951" v="2314" actId="207"/>
          <ac:spMkLst>
            <pc:docMk/>
            <pc:sldMk cId="4160220371" sldId="256"/>
            <ac:spMk id="4" creationId="{AFF71038-BCC5-537F-1A2D-979D30D2C8E5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4160220371" sldId="256"/>
            <ac:spMk id="5" creationId="{5EB65ABE-24F9-6396-1982-B0AC65CE13FC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4160220371" sldId="256"/>
            <ac:spMk id="6" creationId="{F7AF0610-F77C-5BA5-D8E5-3EF1A64C3330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4160220371" sldId="256"/>
            <ac:spMk id="7" creationId="{0C55FFA1-5135-D6D3-3F68-0B1A5C857AA4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4160220371" sldId="256"/>
            <ac:spMk id="8" creationId="{D5F1838B-4AD7-9886-041E-D30BCC22C85E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4160220371" sldId="256"/>
            <ac:spMk id="9" creationId="{CA978CB9-2735-F573-813A-9876D67AA137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4160220371" sldId="256"/>
            <ac:spMk id="10" creationId="{B696996D-AE32-DAF7-1A62-FE16407A8A5F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4160220371" sldId="256"/>
            <ac:spMk id="11" creationId="{1BFA09A7-1E9B-8195-5FD7-85712DF2A7B7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4160220371" sldId="256"/>
            <ac:spMk id="12" creationId="{1C705F6D-4ED7-A6A5-5A32-117364709A59}"/>
          </ac:spMkLst>
        </pc:spChg>
        <pc:spChg chg="add">
          <ac:chgData name="Kaing Hour" userId="1f1f1eb3-33db-4a7f-b22c-f4ba7c2e8c63" providerId="ADAL" clId="{B107AB36-EAB7-0B4E-9C2D-843D1672E630}" dt="2024-05-13T03:58:59.711" v="2748"/>
          <ac:spMkLst>
            <pc:docMk/>
            <pc:sldMk cId="4160220371" sldId="256"/>
            <ac:spMk id="13" creationId="{29E193E5-E26A-344C-72C0-DC031FFAFFA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4" creationId="{7E3F8166-4008-7EDA-56CA-7EDB851E629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5" creationId="{523B632D-FAC8-0795-B62F-56A10C84A0C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6" creationId="{61C4E390-AA83-47AA-8B34-969DDAA2F62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7" creationId="{D1889A0B-16D5-4675-D343-C56BA49BCDE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8" creationId="{34E220DD-01C5-C296-1487-9B087AC123A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19" creationId="{FB70457F-83B8-8805-E244-B46A0188403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0" creationId="{426456EF-01C6-29E8-3B5A-285D62A2275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1" creationId="{F755307D-F3ED-93C1-BEF5-5EFDAF8FEBF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2" creationId="{01EB66D0-BD73-A852-0C0F-B2C91261CE8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3" creationId="{D1CDBA8C-591F-F73B-7403-566F92B8CC4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4" creationId="{E93C80AC-7DB8-B608-F20D-1A856D382EA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5" creationId="{203D7952-5B71-DDCC-055D-37C56998AD4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6" creationId="{36C22126-1F39-A4F7-C625-891DD6B0051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4160220371" sldId="256"/>
            <ac:spMk id="27" creationId="{8B0C899F-3B31-9A3E-B4DF-3A8C8EA53AB9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4160220371" sldId="256"/>
            <ac:spMk id="28" creationId="{82D01170-1312-AAE4-174D-BE23A1DC59CB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57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57"/>
            <ac:spMk id="84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58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58"/>
            <ac:spMk id="92" creationId="{00000000-0000-0000-0000-000000000000}"/>
          </ac:spMkLst>
        </pc:spChg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59"/>
        </pc:sldMkLst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0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0"/>
            <ac:spMk id="106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1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1"/>
            <ac:spMk id="113" creationId="{00000000-0000-0000-0000-000000000000}"/>
          </ac:spMkLst>
        </pc:spChg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62"/>
        </pc:sldMkLst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3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3"/>
            <ac:spMk id="133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4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4"/>
            <ac:spMk id="156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5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5"/>
            <ac:spMk id="164" creationId="{00000000-0000-0000-0000-000000000000}"/>
          </ac:spMkLst>
        </pc:spChg>
      </pc:sldChg>
      <pc:sldChg chg="modSp add del">
        <pc:chgData name="Kaing Hour" userId="1f1f1eb3-33db-4a7f-b22c-f4ba7c2e8c63" providerId="ADAL" clId="{B107AB36-EAB7-0B4E-9C2D-843D1672E630}" dt="2024-05-21T03:02:13.897" v="26592"/>
        <pc:sldMkLst>
          <pc:docMk/>
          <pc:sldMk cId="0" sldId="266"/>
        </pc:sldMkLst>
        <pc:spChg chg="mod">
          <ac:chgData name="Kaing Hour" userId="1f1f1eb3-33db-4a7f-b22c-f4ba7c2e8c63" providerId="ADAL" clId="{B107AB36-EAB7-0B4E-9C2D-843D1672E630}" dt="2024-05-21T03:02:10.430" v="26578"/>
          <ac:spMkLst>
            <pc:docMk/>
            <pc:sldMk cId="0" sldId="266"/>
            <ac:spMk id="172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7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7"/>
            <ac:spMk id="196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8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8"/>
            <ac:spMk id="207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69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69"/>
            <ac:spMk id="218" creationId="{00000000-0000-0000-0000-000000000000}"/>
          </ac:spMkLst>
        </pc:spChg>
      </pc:sldChg>
      <pc:sldChg chg="modSp add del mod">
        <pc:chgData name="Kaing Hour" userId="1f1f1eb3-33db-4a7f-b22c-f4ba7c2e8c63" providerId="ADAL" clId="{B107AB36-EAB7-0B4E-9C2D-843D1672E630}" dt="2024-05-21T03:02:13.897" v="26592"/>
        <pc:sldMkLst>
          <pc:docMk/>
          <pc:sldMk cId="0" sldId="270"/>
        </pc:sldMkLst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0" sldId="270"/>
            <ac:spMk id="229" creationId="{00000000-0000-0000-0000-000000000000}"/>
          </ac:spMkLst>
        </pc:spChg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1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2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3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4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5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6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7"/>
        </pc:sldMkLst>
      </pc:sldChg>
      <pc:sldChg chg="add del">
        <pc:chgData name="Kaing Hour" userId="1f1f1eb3-33db-4a7f-b22c-f4ba7c2e8c63" providerId="ADAL" clId="{B107AB36-EAB7-0B4E-9C2D-843D1672E630}" dt="2024-05-21T03:02:13.897" v="26592"/>
        <pc:sldMkLst>
          <pc:docMk/>
          <pc:sldMk cId="0" sldId="278"/>
        </pc:sldMkLst>
      </pc:sldChg>
      <pc:sldChg chg="delSp modSp del mod">
        <pc:chgData name="Kaing Hour" userId="1f1f1eb3-33db-4a7f-b22c-f4ba7c2e8c63" providerId="ADAL" clId="{B107AB36-EAB7-0B4E-9C2D-843D1672E630}" dt="2024-05-08T05:08:55.300" v="113" actId="2696"/>
        <pc:sldMkLst>
          <pc:docMk/>
          <pc:sldMk cId="1858984671" sldId="279"/>
        </pc:sldMkLst>
        <pc:spChg chg="mod">
          <ac:chgData name="Kaing Hour" userId="1f1f1eb3-33db-4a7f-b22c-f4ba7c2e8c63" providerId="ADAL" clId="{B107AB36-EAB7-0B4E-9C2D-843D1672E630}" dt="2024-05-08T05:07:56.636" v="104" actId="20577"/>
          <ac:spMkLst>
            <pc:docMk/>
            <pc:sldMk cId="1858984671" sldId="279"/>
            <ac:spMk id="2" creationId="{71B0EEF8-D1C3-C817-760B-C54C789BDC3A}"/>
          </ac:spMkLst>
        </pc:spChg>
        <pc:spChg chg="mod">
          <ac:chgData name="Kaing Hour" userId="1f1f1eb3-33db-4a7f-b22c-f4ba7c2e8c63" providerId="ADAL" clId="{B107AB36-EAB7-0B4E-9C2D-843D1672E630}" dt="2024-05-08T05:05:36.991" v="16" actId="27636"/>
          <ac:spMkLst>
            <pc:docMk/>
            <pc:sldMk cId="1858984671" sldId="279"/>
            <ac:spMk id="3" creationId="{1664C5F0-D124-9D5F-15BA-D4F0C586C29F}"/>
          </ac:spMkLst>
        </pc:spChg>
        <pc:spChg chg="del mod">
          <ac:chgData name="Kaing Hour" userId="1f1f1eb3-33db-4a7f-b22c-f4ba7c2e8c63" providerId="ADAL" clId="{B107AB36-EAB7-0B4E-9C2D-843D1672E630}" dt="2024-05-08T05:05:46.270" v="20" actId="478"/>
          <ac:spMkLst>
            <pc:docMk/>
            <pc:sldMk cId="1858984671" sldId="279"/>
            <ac:spMk id="12" creationId="{50FD8C5F-7500-ACBB-D32D-DD43F0236C92}"/>
          </ac:spMkLst>
        </pc:spChg>
        <pc:picChg chg="del">
          <ac:chgData name="Kaing Hour" userId="1f1f1eb3-33db-4a7f-b22c-f4ba7c2e8c63" providerId="ADAL" clId="{B107AB36-EAB7-0B4E-9C2D-843D1672E630}" dt="2024-05-08T05:05:40.441" v="18" actId="478"/>
          <ac:picMkLst>
            <pc:docMk/>
            <pc:sldMk cId="1858984671" sldId="279"/>
            <ac:picMk id="5" creationId="{C45F84E5-C3ED-2B19-375C-4A5B16038878}"/>
          </ac:picMkLst>
        </pc:picChg>
      </pc:sldChg>
      <pc:sldChg chg="addSp modSp new del mod chgLayout">
        <pc:chgData name="Kaing Hour" userId="1f1f1eb3-33db-4a7f-b22c-f4ba7c2e8c63" providerId="ADAL" clId="{B107AB36-EAB7-0B4E-9C2D-843D1672E630}" dt="2024-05-08T05:08:36.392" v="108" actId="2696"/>
        <pc:sldMkLst>
          <pc:docMk/>
          <pc:sldMk cId="209019399" sldId="280"/>
        </pc:sldMkLst>
        <pc:spChg chg="add mod">
          <ac:chgData name="Kaing Hour" userId="1f1f1eb3-33db-4a7f-b22c-f4ba7c2e8c63" providerId="ADAL" clId="{B107AB36-EAB7-0B4E-9C2D-843D1672E630}" dt="2024-05-08T05:08:12.977" v="106" actId="700"/>
          <ac:spMkLst>
            <pc:docMk/>
            <pc:sldMk cId="209019399" sldId="280"/>
            <ac:spMk id="2" creationId="{0EDB29F0-7D2A-3D89-28AA-CF58A177F574}"/>
          </ac:spMkLst>
        </pc:spChg>
        <pc:spChg chg="add mod">
          <ac:chgData name="Kaing Hour" userId="1f1f1eb3-33db-4a7f-b22c-f4ba7c2e8c63" providerId="ADAL" clId="{B107AB36-EAB7-0B4E-9C2D-843D1672E630}" dt="2024-05-08T05:08:12.977" v="106" actId="700"/>
          <ac:spMkLst>
            <pc:docMk/>
            <pc:sldMk cId="209019399" sldId="280"/>
            <ac:spMk id="3" creationId="{4BDD732F-E6D8-BC62-2379-BAC3EAB73A6E}"/>
          </ac:spMkLst>
        </pc:spChg>
      </pc:sldChg>
      <pc:sldChg chg="addSp modSp new del mod chgLayout">
        <pc:chgData name="Kaing Hour" userId="1f1f1eb3-33db-4a7f-b22c-f4ba7c2e8c63" providerId="ADAL" clId="{B107AB36-EAB7-0B4E-9C2D-843D1672E630}" dt="2024-05-08T05:10:05.038" v="131" actId="2696"/>
        <pc:sldMkLst>
          <pc:docMk/>
          <pc:sldMk cId="3915952944" sldId="280"/>
        </pc:sldMkLst>
        <pc:spChg chg="add mod">
          <ac:chgData name="Kaing Hour" userId="1f1f1eb3-33db-4a7f-b22c-f4ba7c2e8c63" providerId="ADAL" clId="{B107AB36-EAB7-0B4E-9C2D-843D1672E630}" dt="2024-05-08T05:08:53.233" v="112"/>
          <ac:spMkLst>
            <pc:docMk/>
            <pc:sldMk cId="3915952944" sldId="280"/>
            <ac:spMk id="2" creationId="{DFF36281-587E-B8F2-C7FD-8088E0B3415B}"/>
          </ac:spMkLst>
        </pc:spChg>
        <pc:spChg chg="add mod">
          <ac:chgData name="Kaing Hour" userId="1f1f1eb3-33db-4a7f-b22c-f4ba7c2e8c63" providerId="ADAL" clId="{B107AB36-EAB7-0B4E-9C2D-843D1672E630}" dt="2024-05-08T05:08:44.686" v="111" actId="700"/>
          <ac:spMkLst>
            <pc:docMk/>
            <pc:sldMk cId="3915952944" sldId="280"/>
            <ac:spMk id="3" creationId="{31855B74-17EC-6E18-2CD0-8B04F0D68F6E}"/>
          </ac:spMkLst>
        </pc:spChg>
      </pc:sldChg>
      <pc:sldChg chg="addSp modSp new del mod chgLayout">
        <pc:chgData name="Kaing Hour" userId="1f1f1eb3-33db-4a7f-b22c-f4ba7c2e8c63" providerId="ADAL" clId="{B107AB36-EAB7-0B4E-9C2D-843D1672E630}" dt="2024-05-08T05:10:05.047" v="132" actId="2696"/>
        <pc:sldMkLst>
          <pc:docMk/>
          <pc:sldMk cId="3969638867" sldId="281"/>
        </pc:sldMkLst>
        <pc:spChg chg="add mod">
          <ac:chgData name="Kaing Hour" userId="1f1f1eb3-33db-4a7f-b22c-f4ba7c2e8c63" providerId="ADAL" clId="{B107AB36-EAB7-0B4E-9C2D-843D1672E630}" dt="2024-05-08T05:09:15.855" v="122" actId="20577"/>
          <ac:spMkLst>
            <pc:docMk/>
            <pc:sldMk cId="3969638867" sldId="281"/>
            <ac:spMk id="2" creationId="{FFE2A398-E3DE-28A9-B85B-0986BF578ACE}"/>
          </ac:spMkLst>
        </pc:spChg>
        <pc:spChg chg="add mod">
          <ac:chgData name="Kaing Hour" userId="1f1f1eb3-33db-4a7f-b22c-f4ba7c2e8c63" providerId="ADAL" clId="{B107AB36-EAB7-0B4E-9C2D-843D1672E630}" dt="2024-05-08T05:09:11.027" v="118"/>
          <ac:spMkLst>
            <pc:docMk/>
            <pc:sldMk cId="3969638867" sldId="281"/>
            <ac:spMk id="3" creationId="{2D271180-093B-ED32-8F21-8B3655C4EB4C}"/>
          </ac:spMkLst>
        </pc:spChg>
      </pc:sldChg>
      <pc:sldChg chg="modSp new del mod modNotesTx">
        <pc:chgData name="Kaing Hour" userId="1f1f1eb3-33db-4a7f-b22c-f4ba7c2e8c63" providerId="ADAL" clId="{B107AB36-EAB7-0B4E-9C2D-843D1672E630}" dt="2024-05-09T07:55:43.945" v="1715" actId="2696"/>
        <pc:sldMkLst>
          <pc:docMk/>
          <pc:sldMk cId="4255387431" sldId="282"/>
        </pc:sldMkLst>
        <pc:spChg chg="mod">
          <ac:chgData name="Kaing Hour" userId="1f1f1eb3-33db-4a7f-b22c-f4ba7c2e8c63" providerId="ADAL" clId="{B107AB36-EAB7-0B4E-9C2D-843D1672E630}" dt="2024-05-08T05:13:12.286" v="205" actId="20577"/>
          <ac:spMkLst>
            <pc:docMk/>
            <pc:sldMk cId="4255387431" sldId="282"/>
            <ac:spMk id="2" creationId="{47CA04D3-2349-A72C-0255-0AA471D3A038}"/>
          </ac:spMkLst>
        </pc:spChg>
        <pc:spChg chg="mod">
          <ac:chgData name="Kaing Hour" userId="1f1f1eb3-33db-4a7f-b22c-f4ba7c2e8c63" providerId="ADAL" clId="{B107AB36-EAB7-0B4E-9C2D-843D1672E630}" dt="2024-05-09T07:54:56.946" v="1704" actId="20577"/>
          <ac:spMkLst>
            <pc:docMk/>
            <pc:sldMk cId="4255387431" sldId="282"/>
            <ac:spMk id="3" creationId="{68F30791-D84F-8BE4-2736-5EE8492D0C3E}"/>
          </ac:spMkLst>
        </pc:spChg>
      </pc:sldChg>
      <pc:sldChg chg="addSp modSp new del mod ord">
        <pc:chgData name="Kaing Hour" userId="1f1f1eb3-33db-4a7f-b22c-f4ba7c2e8c63" providerId="ADAL" clId="{B107AB36-EAB7-0B4E-9C2D-843D1672E630}" dt="2024-05-15T02:55:31.398" v="13609" actId="2696"/>
        <pc:sldMkLst>
          <pc:docMk/>
          <pc:sldMk cId="592331122" sldId="283"/>
        </pc:sldMkLst>
        <pc:spChg chg="mod">
          <ac:chgData name="Kaing Hour" userId="1f1f1eb3-33db-4a7f-b22c-f4ba7c2e8c63" providerId="ADAL" clId="{B107AB36-EAB7-0B4E-9C2D-843D1672E630}" dt="2024-05-08T05:13:08.301" v="203" actId="20577"/>
          <ac:spMkLst>
            <pc:docMk/>
            <pc:sldMk cId="592331122" sldId="283"/>
            <ac:spMk id="2" creationId="{503D02ED-DE98-4DAB-1032-EEDB0C7033F0}"/>
          </ac:spMkLst>
        </pc:spChg>
        <pc:spChg chg="mod">
          <ac:chgData name="Kaing Hour" userId="1f1f1eb3-33db-4a7f-b22c-f4ba7c2e8c63" providerId="ADAL" clId="{B107AB36-EAB7-0B4E-9C2D-843D1672E630}" dt="2024-05-08T05:13:53.427" v="210"/>
          <ac:spMkLst>
            <pc:docMk/>
            <pc:sldMk cId="592331122" sldId="283"/>
            <ac:spMk id="3" creationId="{B49F36C5-972C-9D0E-19A8-95BD55DC0C7E}"/>
          </ac:spMkLst>
        </pc:spChg>
        <pc:spChg chg="add mod">
          <ac:chgData name="Kaing Hour" userId="1f1f1eb3-33db-4a7f-b22c-f4ba7c2e8c63" providerId="ADAL" clId="{B107AB36-EAB7-0B4E-9C2D-843D1672E630}" dt="2024-05-13T03:49:18.950" v="2308" actId="207"/>
          <ac:spMkLst>
            <pc:docMk/>
            <pc:sldMk cId="592331122" sldId="283"/>
            <ac:spMk id="5" creationId="{7BF1D4FF-D197-C2CB-EE8F-418BF9910114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592331122" sldId="283"/>
            <ac:spMk id="6" creationId="{19557B04-5487-647B-B160-9355BB87245A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592331122" sldId="283"/>
            <ac:spMk id="7" creationId="{6C55CA09-1BCE-7660-D61F-0D45FEFEA567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592331122" sldId="283"/>
            <ac:spMk id="8" creationId="{96E36086-34D1-8936-3527-E86F2790BCFD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592331122" sldId="283"/>
            <ac:spMk id="9" creationId="{40082147-1370-DE85-111D-0D15175AB820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592331122" sldId="283"/>
            <ac:spMk id="10" creationId="{F92B7DC0-E43E-2AE0-CC48-4E978BA9ED34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592331122" sldId="283"/>
            <ac:spMk id="11" creationId="{C6F01C2F-AF3C-9710-A7FB-3B407933B425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592331122" sldId="283"/>
            <ac:spMk id="12" creationId="{87D645FA-80D0-A1F7-F476-1FD7E73BDC99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592331122" sldId="283"/>
            <ac:spMk id="13" creationId="{9EF277F3-8BB2-769D-F3EB-F5D1739FB05B}"/>
          </ac:spMkLst>
        </pc:spChg>
        <pc:spChg chg="add">
          <ac:chgData name="Kaing Hour" userId="1f1f1eb3-33db-4a7f-b22c-f4ba7c2e8c63" providerId="ADAL" clId="{B107AB36-EAB7-0B4E-9C2D-843D1672E630}" dt="2024-05-13T03:58:59.723" v="2775"/>
          <ac:spMkLst>
            <pc:docMk/>
            <pc:sldMk cId="592331122" sldId="283"/>
            <ac:spMk id="14" creationId="{3AA4F41D-E2A6-7F4B-C0D3-B3D39E2D406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15" creationId="{FAA9B479-D6E4-CC69-7A92-93BBD4653E6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16" creationId="{E264BEDF-23AD-AAD3-285F-4C6BF93839A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17" creationId="{2B611EA6-5D51-E02D-85F5-EEBAA8D2F8C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18" creationId="{D8CA760F-9551-7023-076A-F4F8FCAD1E6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19" creationId="{A7112BED-8621-2E51-DAFF-78D84EE6143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0" creationId="{A7A6D287-F174-43CD-289C-AB6CA332308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1" creationId="{00423C2E-F70D-61EA-85B6-B5010F92845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2" creationId="{E660FF02-C6E8-0D77-1596-A8CAEB483F7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3" creationId="{26AE53E1-CB62-AF4D-18FE-868216195CA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4" creationId="{CA018E64-F598-17E9-A455-4179EFE7C4D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5" creationId="{53812F02-EBD2-C31D-153A-3BADAF8846E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6" creationId="{3652699E-002D-B324-90B0-018E0254163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7" creationId="{1257A75B-04C8-E4D6-03B4-0720971F04C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8" creationId="{6D98976B-741C-A6F8-B08C-5A24129F226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29" creationId="{255E04F3-A75D-ABDB-A7CD-2B4CCD5C07D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30" creationId="{95CA8276-73B5-633D-70E1-5EB69CB6892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592331122" sldId="283"/>
            <ac:spMk id="31" creationId="{417273E3-7326-E98C-B7DC-73BC8325869E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592331122" sldId="283"/>
            <ac:spMk id="32" creationId="{70328390-16B6-340A-D17A-42E4C0A90F67}"/>
          </ac:spMkLst>
        </pc:spChg>
      </pc:sldChg>
      <pc:sldChg chg="addSp modSp new del mod">
        <pc:chgData name="Kaing Hour" userId="1f1f1eb3-33db-4a7f-b22c-f4ba7c2e8c63" providerId="ADAL" clId="{B107AB36-EAB7-0B4E-9C2D-843D1672E630}" dt="2024-05-17T05:31:24.686" v="21512" actId="2696"/>
        <pc:sldMkLst>
          <pc:docMk/>
          <pc:sldMk cId="3894681139" sldId="284"/>
        </pc:sldMkLst>
        <pc:spChg chg="mod">
          <ac:chgData name="Kaing Hour" userId="1f1f1eb3-33db-4a7f-b22c-f4ba7c2e8c63" providerId="ADAL" clId="{B107AB36-EAB7-0B4E-9C2D-843D1672E630}" dt="2024-05-08T05:10:23.117" v="137" actId="27636"/>
          <ac:spMkLst>
            <pc:docMk/>
            <pc:sldMk cId="3894681139" sldId="284"/>
            <ac:spMk id="2" creationId="{8FBDA3A4-04CC-DD45-0906-19CA62B8F6F9}"/>
          </ac:spMkLst>
        </pc:spChg>
        <pc:spChg chg="mod">
          <ac:chgData name="Kaing Hour" userId="1f1f1eb3-33db-4a7f-b22c-f4ba7c2e8c63" providerId="ADAL" clId="{B107AB36-EAB7-0B4E-9C2D-843D1672E630}" dt="2024-05-08T05:14:01.316" v="211"/>
          <ac:spMkLst>
            <pc:docMk/>
            <pc:sldMk cId="3894681139" sldId="284"/>
            <ac:spMk id="3" creationId="{749C7C18-1E36-7E0B-8683-58F4809A5AC1}"/>
          </ac:spMkLst>
        </pc:spChg>
        <pc:spChg chg="add mod">
          <ac:chgData name="Kaing Hour" userId="1f1f1eb3-33db-4a7f-b22c-f4ba7c2e8c63" providerId="ADAL" clId="{B107AB36-EAB7-0B4E-9C2D-843D1672E630}" dt="2024-05-13T03:49:18.948" v="2302" actId="207"/>
          <ac:spMkLst>
            <pc:docMk/>
            <pc:sldMk cId="3894681139" sldId="284"/>
            <ac:spMk id="5" creationId="{4D5039A1-24BA-E5A5-0A85-5AA17A8DBA92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3894681139" sldId="284"/>
            <ac:spMk id="6" creationId="{655E9AED-C399-C428-B873-38A3FA58AD70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894681139" sldId="284"/>
            <ac:spMk id="7" creationId="{DED047A7-A53C-1EAC-31FB-B0CBE6141CE6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894681139" sldId="284"/>
            <ac:spMk id="8" creationId="{663208BF-1523-0693-A6D0-AFE4482D74FC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3894681139" sldId="284"/>
            <ac:spMk id="9" creationId="{DB3AF601-5549-F922-1FEE-0AE0416BF346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3894681139" sldId="284"/>
            <ac:spMk id="10" creationId="{786B1370-D232-14AC-C19A-A3972EF1F21A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3894681139" sldId="284"/>
            <ac:spMk id="11" creationId="{588BC929-0FFB-61D1-5CDF-0CCABA99DEB9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894681139" sldId="284"/>
            <ac:spMk id="12" creationId="{1499C147-91A5-20FE-7AE0-E825A381BA71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894681139" sldId="284"/>
            <ac:spMk id="13" creationId="{1241DC88-616A-A251-2E28-D9465AA3F1FF}"/>
          </ac:spMkLst>
        </pc:spChg>
        <pc:spChg chg="add">
          <ac:chgData name="Kaing Hour" userId="1f1f1eb3-33db-4a7f-b22c-f4ba7c2e8c63" providerId="ADAL" clId="{B107AB36-EAB7-0B4E-9C2D-843D1672E630}" dt="2024-05-13T03:58:59.737" v="2802"/>
          <ac:spMkLst>
            <pc:docMk/>
            <pc:sldMk cId="3894681139" sldId="284"/>
            <ac:spMk id="14" creationId="{4F4B74AA-A588-6FB7-21F3-DFAB19D4E54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15" creationId="{130FB194-FFC3-2828-ED1D-924343EB465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16" creationId="{CB9DED39-00D5-6A7D-3889-8B788AD4460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17" creationId="{EB4FECF8-0EE0-E6CD-8640-C452BAA8A17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18" creationId="{5BAE3385-F445-B5F5-2C66-30C753AC427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19" creationId="{F982E793-2470-B379-3131-52E038B66F0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0" creationId="{C32DC213-E8EF-7522-0295-388077F0AE2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1" creationId="{927E790B-9F0E-6ADF-CDBF-62004142775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2" creationId="{3E35DABE-D897-0095-612E-EAA370F9CA2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3" creationId="{69BF7170-E557-F291-4777-26F07E2C7B4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4" creationId="{A33FCAAE-3A87-F6DA-68A5-92E6D8BE67A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5" creationId="{20A7F27C-BE0F-3E9D-4501-70E960BC85A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6" creationId="{2F0B180C-7F35-39D6-0A20-7672942EC16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7" creationId="{E093D9FD-6C77-2D7F-ACC2-D2F00B70DB9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8" creationId="{CFC1E7BF-3758-8323-E509-A8F90232C18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29" creationId="{3B89B828-82A8-EFBD-2B92-DFAA42B19C7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30" creationId="{13853BFA-77DA-7646-A5CF-76D47589402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31" creationId="{2955B99D-B1E1-F13C-05D9-EDB21B47A7D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32" creationId="{4C707D64-0540-AA5D-119A-51649BA40AA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33" creationId="{16235398-3378-BAC4-FB61-B5DCEEDD9EB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94681139" sldId="284"/>
            <ac:spMk id="34" creationId="{02D03F5B-A53C-A2F6-31EA-1BBF0F9A1B7B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3894681139" sldId="284"/>
            <ac:spMk id="35" creationId="{1A9A2E8E-F119-2E50-072C-02D822AD8925}"/>
          </ac:spMkLst>
        </pc:spChg>
      </pc:sldChg>
      <pc:sldChg chg="addSp modSp new mod">
        <pc:chgData name="Kaing Hour" userId="1f1f1eb3-33db-4a7f-b22c-f4ba7c2e8c63" providerId="ADAL" clId="{B107AB36-EAB7-0B4E-9C2D-843D1672E630}" dt="2024-06-26T20:58:05.451" v="39725" actId="20577"/>
        <pc:sldMkLst>
          <pc:docMk/>
          <pc:sldMk cId="3877808634" sldId="285"/>
        </pc:sldMkLst>
        <pc:spChg chg="mod">
          <ac:chgData name="Kaing Hour" userId="1f1f1eb3-33db-4a7f-b22c-f4ba7c2e8c63" providerId="ADAL" clId="{B107AB36-EAB7-0B4E-9C2D-843D1672E630}" dt="2024-05-08T05:13:02.234" v="201" actId="20577"/>
          <ac:spMkLst>
            <pc:docMk/>
            <pc:sldMk cId="3877808634" sldId="285"/>
            <ac:spMk id="2" creationId="{4B7C8C35-D71F-D383-9009-DC86097F54EF}"/>
          </ac:spMkLst>
        </pc:spChg>
        <pc:spChg chg="mod">
          <ac:chgData name="Kaing Hour" userId="1f1f1eb3-33db-4a7f-b22c-f4ba7c2e8c63" providerId="ADAL" clId="{B107AB36-EAB7-0B4E-9C2D-843D1672E630}" dt="2024-06-26T20:58:05.451" v="39725" actId="20577"/>
          <ac:spMkLst>
            <pc:docMk/>
            <pc:sldMk cId="3877808634" sldId="285"/>
            <ac:spMk id="3" creationId="{C24CBE4A-4884-FA5F-746B-434156FC0FBE}"/>
          </ac:spMkLst>
        </pc:spChg>
        <pc:spChg chg="add mod">
          <ac:chgData name="Kaing Hour" userId="1f1f1eb3-33db-4a7f-b22c-f4ba7c2e8c63" providerId="ADAL" clId="{B107AB36-EAB7-0B4E-9C2D-843D1672E630}" dt="2024-05-13T03:49:18.948" v="2300" actId="207"/>
          <ac:spMkLst>
            <pc:docMk/>
            <pc:sldMk cId="3877808634" sldId="285"/>
            <ac:spMk id="5" creationId="{200B44A0-1A00-1EEE-D35D-DACD57504A1F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3877808634" sldId="285"/>
            <ac:spMk id="6" creationId="{8EAB7B05-0D9A-5397-94FD-1D61E3D10CB5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877808634" sldId="285"/>
            <ac:spMk id="7" creationId="{F55F6D73-076C-C5B8-0E23-CA93E467152B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877808634" sldId="285"/>
            <ac:spMk id="8" creationId="{D615956B-DB5D-9002-62C2-91EF12E68CF1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3877808634" sldId="285"/>
            <ac:spMk id="9" creationId="{5185C8B7-6F41-2070-1A42-8000B217B64D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3877808634" sldId="285"/>
            <ac:spMk id="10" creationId="{C32B3919-7950-2873-68C3-79CEAFF2B117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3877808634" sldId="285"/>
            <ac:spMk id="11" creationId="{9D0D3D4E-A536-4108-D322-1DA0704CB3DE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877808634" sldId="285"/>
            <ac:spMk id="12" creationId="{217927BF-A65B-8469-99A9-54682DAE14FA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877808634" sldId="285"/>
            <ac:spMk id="13" creationId="{2F0668AB-6438-4215-A0A2-C4F8AFBF3940}"/>
          </ac:spMkLst>
        </pc:spChg>
        <pc:spChg chg="add">
          <ac:chgData name="Kaing Hour" userId="1f1f1eb3-33db-4a7f-b22c-f4ba7c2e8c63" providerId="ADAL" clId="{B107AB36-EAB7-0B4E-9C2D-843D1672E630}" dt="2024-05-13T03:58:59.741" v="2811"/>
          <ac:spMkLst>
            <pc:docMk/>
            <pc:sldMk cId="3877808634" sldId="285"/>
            <ac:spMk id="14" creationId="{B0016075-B48D-1169-0606-1222E1D9CF0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15" creationId="{31887E05-95DB-E76A-3C73-1A8AFA16112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16" creationId="{E585F3D6-9C29-EAB5-61E0-A0171D77779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17" creationId="{66AAA77C-B04A-7FBF-8A06-AED7034534F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18" creationId="{A712096E-C270-77DC-256F-635B1E853CC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19" creationId="{88920D48-4747-5471-E9BB-E47348DA587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0" creationId="{6C0F71C1-4EF8-5B6E-28F4-956B8E1400E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1" creationId="{DD1FBD2C-9F3B-DD47-0329-5FCA191CCB2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2" creationId="{BF3F1048-6A83-A177-A3C3-B24922D113B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3" creationId="{A6210C3D-163F-C968-8D7A-A642773E120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4" creationId="{1A037E1D-6831-73C1-B1AF-A5CEC780F28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5" creationId="{56D67BE6-5C5D-7704-31E9-59022F2AB6E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6" creationId="{5DE0A6A3-9FD6-F94A-89BF-5967E2FE64F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7" creationId="{4E18B6A7-C15C-BBD4-A8FE-6A881F328D9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8" creationId="{18B11B70-55EF-604E-25E5-8DE92A8AEEA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29" creationId="{3EE1F474-B385-7EAA-B07C-CCC57EC2235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0" creationId="{D301C0B5-1300-BC9A-D407-DD58A28CCEC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1" creationId="{3EC2D0E2-A8BE-BF87-116B-A6F6FEBF98F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2" creationId="{55BE7C69-4E56-3D9A-B4B1-EEA31FB02A8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3" creationId="{1355DA19-6938-3B73-0B7E-4D79BDC852A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4" creationId="{CBF540BA-7205-03E9-5BD0-3B36790BB9F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877808634" sldId="285"/>
            <ac:spMk id="35" creationId="{D49D21B3-1A81-2BB2-0509-885BB0B1A506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3877808634" sldId="285"/>
            <ac:spMk id="36" creationId="{8181DE02-72BC-B8ED-B84A-1FA215E3CBA6}"/>
          </ac:spMkLst>
        </pc:spChg>
      </pc:sldChg>
      <pc:sldChg chg="addSp modSp new add del mod">
        <pc:chgData name="Kaing Hour" userId="1f1f1eb3-33db-4a7f-b22c-f4ba7c2e8c63" providerId="ADAL" clId="{B107AB36-EAB7-0B4E-9C2D-843D1672E630}" dt="2024-05-19T14:23:28.954" v="25285" actId="2696"/>
        <pc:sldMkLst>
          <pc:docMk/>
          <pc:sldMk cId="1348805346" sldId="286"/>
        </pc:sldMkLst>
        <pc:spChg chg="mod">
          <ac:chgData name="Kaing Hour" userId="1f1f1eb3-33db-4a7f-b22c-f4ba7c2e8c63" providerId="ADAL" clId="{B107AB36-EAB7-0B4E-9C2D-843D1672E630}" dt="2024-05-08T05:12:59.134" v="199" actId="20577"/>
          <ac:spMkLst>
            <pc:docMk/>
            <pc:sldMk cId="1348805346" sldId="286"/>
            <ac:spMk id="2" creationId="{E2639D29-6E8C-65A1-E4B2-5CB82FE203BF}"/>
          </ac:spMkLst>
        </pc:spChg>
        <pc:spChg chg="mod">
          <ac:chgData name="Kaing Hour" userId="1f1f1eb3-33db-4a7f-b22c-f4ba7c2e8c63" providerId="ADAL" clId="{B107AB36-EAB7-0B4E-9C2D-843D1672E630}" dt="2024-05-08T05:14:16.396" v="213"/>
          <ac:spMkLst>
            <pc:docMk/>
            <pc:sldMk cId="1348805346" sldId="286"/>
            <ac:spMk id="3" creationId="{4E68C339-4675-CDFA-D5FB-E2A830F5C1E5}"/>
          </ac:spMkLst>
        </pc:spChg>
        <pc:spChg chg="add mod">
          <ac:chgData name="Kaing Hour" userId="1f1f1eb3-33db-4a7f-b22c-f4ba7c2e8c63" providerId="ADAL" clId="{B107AB36-EAB7-0B4E-9C2D-843D1672E630}" dt="2024-05-13T03:49:18.947" v="2298" actId="207"/>
          <ac:spMkLst>
            <pc:docMk/>
            <pc:sldMk cId="1348805346" sldId="286"/>
            <ac:spMk id="5" creationId="{308C5549-0A52-FB6D-C03E-A12B4D0B4197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1348805346" sldId="286"/>
            <ac:spMk id="6" creationId="{CBF99C59-8BB3-D519-B532-5EA255508B56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348805346" sldId="286"/>
            <ac:spMk id="7" creationId="{4DE24A29-283F-A6A3-2695-35B689852BD2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348805346" sldId="286"/>
            <ac:spMk id="8" creationId="{15FA91CF-99B3-0CAA-1349-3018002AD0D5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1348805346" sldId="286"/>
            <ac:spMk id="9" creationId="{BA934B6B-8AE9-B210-AC95-25D489C81278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1348805346" sldId="286"/>
            <ac:spMk id="10" creationId="{67D64029-60C8-C0CB-6C55-7B5C78CDF72D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1348805346" sldId="286"/>
            <ac:spMk id="11" creationId="{A6BE6475-7A85-B76F-66B5-ADB06A00A0BE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348805346" sldId="286"/>
            <ac:spMk id="12" creationId="{6509A166-5732-673A-2BB9-DDE1B8404802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348805346" sldId="286"/>
            <ac:spMk id="13" creationId="{1FA0FB90-9EBA-6CBD-7BBF-1C2C280CF408}"/>
          </ac:spMkLst>
        </pc:spChg>
        <pc:spChg chg="add">
          <ac:chgData name="Kaing Hour" userId="1f1f1eb3-33db-4a7f-b22c-f4ba7c2e8c63" providerId="ADAL" clId="{B107AB36-EAB7-0B4E-9C2D-843D1672E630}" dt="2024-05-13T03:58:59.745" v="2820"/>
          <ac:spMkLst>
            <pc:docMk/>
            <pc:sldMk cId="1348805346" sldId="286"/>
            <ac:spMk id="14" creationId="{34DB51F9-FCC0-52FD-5943-9FAFC9D8D56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15" creationId="{DF0319E9-0260-090C-8C49-8235EC71C38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16" creationId="{1EB05C1C-F818-DC50-9ADA-B5870068CC9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17" creationId="{F17841FC-3B0A-DFC1-34B9-89EC755F6A7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18" creationId="{2B135E33-945B-BC1F-4E68-7BFBEF8B2E1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19" creationId="{59F65235-151F-F7A0-0ED0-45A5F77A9D4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0" creationId="{C4F2B22A-EDEE-3DC4-3205-B3BEA872D7C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1" creationId="{0BF3A81A-F6FB-976B-9E0B-BE2F4EDDAD6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2" creationId="{6BAD2610-CB15-A7D3-C49C-1FA4AC2E8A6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3" creationId="{F5B80EB1-6108-0329-52D6-21A7A8DEC02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4" creationId="{FF591A27-39AE-5C7F-DD22-893EC2DF041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5" creationId="{A20D6835-F51B-54E1-38A2-AE8455279B8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6" creationId="{582320CC-2E91-448D-A422-901C4340A3C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7" creationId="{0E03C944-489F-E3C5-621E-0B93A6A4F6E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8" creationId="{D2F19DE3-3931-0F49-4EFF-0FCAB099BB1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29" creationId="{E4517F98-B2E4-F0E2-878B-BC9888ECA46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0" creationId="{BD22D751-EBCC-45F1-3CB2-2249977263D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1" creationId="{ED63C70C-910C-09F4-C280-E14382CA2BF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2" creationId="{07FD8C9D-FDB2-195B-F800-B7F3481848C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3" creationId="{3DE33744-4033-07F4-1EA4-0B757F79283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4" creationId="{5F870691-C502-303C-26F9-0965A4F5705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5" creationId="{019A1803-C565-344C-BC41-73B81694FBF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48805346" sldId="286"/>
            <ac:spMk id="36" creationId="{6755CD8E-B0E6-9196-8622-B13F718BFC64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1348805346" sldId="286"/>
            <ac:spMk id="37" creationId="{B3CA221B-078B-19B7-A04F-D01BA2FFA6EF}"/>
          </ac:spMkLst>
        </pc:spChg>
      </pc:sldChg>
      <pc:sldChg chg="delSp modSp new del mod chgLayout">
        <pc:chgData name="Kaing Hour" userId="1f1f1eb3-33db-4a7f-b22c-f4ba7c2e8c63" providerId="ADAL" clId="{B107AB36-EAB7-0B4E-9C2D-843D1672E630}" dt="2024-05-08T05:11:47.753" v="160" actId="2696"/>
        <pc:sldMkLst>
          <pc:docMk/>
          <pc:sldMk cId="2289500203" sldId="287"/>
        </pc:sldMkLst>
        <pc:spChg chg="del">
          <ac:chgData name="Kaing Hour" userId="1f1f1eb3-33db-4a7f-b22c-f4ba7c2e8c63" providerId="ADAL" clId="{B107AB36-EAB7-0B4E-9C2D-843D1672E630}" dt="2024-05-08T05:11:44.618" v="158" actId="700"/>
          <ac:spMkLst>
            <pc:docMk/>
            <pc:sldMk cId="2289500203" sldId="287"/>
            <ac:spMk id="2" creationId="{74D7FEA7-C651-9C88-E24E-544F6362C42B}"/>
          </ac:spMkLst>
        </pc:spChg>
        <pc:spChg chg="del">
          <ac:chgData name="Kaing Hour" userId="1f1f1eb3-33db-4a7f-b22c-f4ba7c2e8c63" providerId="ADAL" clId="{B107AB36-EAB7-0B4E-9C2D-843D1672E630}" dt="2024-05-08T05:11:44.618" v="158" actId="700"/>
          <ac:spMkLst>
            <pc:docMk/>
            <pc:sldMk cId="2289500203" sldId="287"/>
            <ac:spMk id="3" creationId="{785E54AA-23A8-2F9B-5D3F-8D7536BE174B}"/>
          </ac:spMkLst>
        </pc:spChg>
        <pc:spChg chg="mod ord">
          <ac:chgData name="Kaing Hour" userId="1f1f1eb3-33db-4a7f-b22c-f4ba7c2e8c63" providerId="ADAL" clId="{B107AB36-EAB7-0B4E-9C2D-843D1672E630}" dt="2024-05-08T05:11:44.618" v="158" actId="700"/>
          <ac:spMkLst>
            <pc:docMk/>
            <pc:sldMk cId="2289500203" sldId="287"/>
            <ac:spMk id="4" creationId="{DE17A8D3-EF98-BC03-EFCC-5F29343A42A2}"/>
          </ac:spMkLst>
        </pc:spChg>
      </pc:sldChg>
      <pc:sldChg chg="addSp modSp add del mod setBg">
        <pc:chgData name="Kaing Hour" userId="1f1f1eb3-33db-4a7f-b22c-f4ba7c2e8c63" providerId="ADAL" clId="{B107AB36-EAB7-0B4E-9C2D-843D1672E630}" dt="2024-05-15T05:53:38.411" v="14142" actId="2696"/>
        <pc:sldMkLst>
          <pc:docMk/>
          <pc:sldMk cId="3019871325" sldId="288"/>
        </pc:sldMkLst>
        <pc:spChg chg="mod">
          <ac:chgData name="Kaing Hour" userId="1f1f1eb3-33db-4a7f-b22c-f4ba7c2e8c63" providerId="ADAL" clId="{B107AB36-EAB7-0B4E-9C2D-843D1672E630}" dt="2024-05-08T05:12:01.805" v="167" actId="20577"/>
          <ac:spMkLst>
            <pc:docMk/>
            <pc:sldMk cId="3019871325" sldId="288"/>
            <ac:spMk id="2" creationId="{D57752F2-12F8-F130-ED79-BEC8E1A9AD0C}"/>
          </ac:spMkLst>
        </pc:spChg>
        <pc:spChg chg="add mod">
          <ac:chgData name="Kaing Hour" userId="1f1f1eb3-33db-4a7f-b22c-f4ba7c2e8c63" providerId="ADAL" clId="{B107AB36-EAB7-0B4E-9C2D-843D1672E630}" dt="2024-05-13T03:49:18.947" v="2296" actId="207"/>
          <ac:spMkLst>
            <pc:docMk/>
            <pc:sldMk cId="3019871325" sldId="288"/>
            <ac:spMk id="4" creationId="{AC456BDD-332A-0582-77D8-70E022660B19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3019871325" sldId="288"/>
            <ac:spMk id="5" creationId="{7D636619-3593-6CF7-53EC-329291993B8B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019871325" sldId="288"/>
            <ac:spMk id="6" creationId="{08205AED-0DA1-51D7-AF71-D20DC12E8925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019871325" sldId="288"/>
            <ac:spMk id="7" creationId="{28E7F685-435D-AD50-394F-BED9C11BACE5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3019871325" sldId="288"/>
            <ac:spMk id="8" creationId="{EF3570CC-F83D-42EC-B2EC-6471D0ED807F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3019871325" sldId="288"/>
            <ac:spMk id="9" creationId="{8B72B1F4-E189-B7AE-70DA-3A9FBF2CB83C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3019871325" sldId="288"/>
            <ac:spMk id="10" creationId="{949E19B7-EFBC-B5B2-E00D-7179830D2350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019871325" sldId="288"/>
            <ac:spMk id="11" creationId="{9641EF80-A565-12C4-3412-04C511246CB6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019871325" sldId="288"/>
            <ac:spMk id="12" creationId="{DFCC117E-B5A6-831F-4768-5D0349822CEC}"/>
          </ac:spMkLst>
        </pc:spChg>
        <pc:spChg chg="add">
          <ac:chgData name="Kaing Hour" userId="1f1f1eb3-33db-4a7f-b22c-f4ba7c2e8c63" providerId="ADAL" clId="{B107AB36-EAB7-0B4E-9C2D-843D1672E630}" dt="2024-05-13T03:58:59.748" v="2829"/>
          <ac:spMkLst>
            <pc:docMk/>
            <pc:sldMk cId="3019871325" sldId="288"/>
            <ac:spMk id="13" creationId="{EE696ACC-06EF-315A-8BA2-2C29996B5E3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4" creationId="{98BB6EC3-E0DC-C8D8-6EE0-D797951D76F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5" creationId="{058CDBEF-5035-1854-5361-5D7D59FE4D8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6" creationId="{2ED63C12-6B6B-BA43-E5A3-D7B9626BA6E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7" creationId="{1C9D83F4-4ABA-8504-E035-02A14A36F93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8" creationId="{2BBC3BE1-0FF1-C004-7F1F-F8E51B1B3AA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19" creationId="{4A5C13B6-C2C5-7582-673D-11828B4732D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0" creationId="{39B5C7AB-3EFA-83EE-7735-A948F933FDC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1" creationId="{5C3ACE32-3075-7D15-C1B1-6DBD435B3B4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2" creationId="{A7388B4C-067B-F9F1-9317-D12E53A857A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3" creationId="{0428012A-CDB6-278B-7D97-C40830B16DA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4" creationId="{E0205134-885E-D795-3B07-5AA4A93B93E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5" creationId="{2404EF53-6450-7C80-8D48-BD5DEB05A2E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6" creationId="{38396F0F-EB37-EDF8-94CF-24CBD7C0FA3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7" creationId="{5A72978D-DAFB-8B61-1929-561E3868CB9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8" creationId="{04F63DCE-175F-7C56-1DE0-70E36A7015A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29" creationId="{08D3A6D8-FE2E-FB88-F5CE-78AD6EAA648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0" creationId="{2DA6B367-E47B-4756-0747-DA94B41A254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1" creationId="{EF6C0D36-47FA-4F3E-9A0F-310034DDB54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2" creationId="{852727A9-DCE7-8074-C6C9-EA73FDBB055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3" creationId="{12F07556-991B-1042-E103-9F9A5335C74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4" creationId="{DBD59830-55D7-8F68-8CD0-1F3E091DB2D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5" creationId="{03DC6A11-CF40-1590-13E2-A7EA699CA09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019871325" sldId="288"/>
            <ac:spMk id="36" creationId="{60CDD828-4177-36F0-D64E-1E60ACC3070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3019871325" sldId="288"/>
            <ac:spMk id="37" creationId="{C37D1DD7-0792-7D16-3B33-104CF8491B49}"/>
          </ac:spMkLst>
        </pc:spChg>
      </pc:sldChg>
      <pc:sldChg chg="addSp modSp new del mod">
        <pc:chgData name="Kaing Hour" userId="1f1f1eb3-33db-4a7f-b22c-f4ba7c2e8c63" providerId="ADAL" clId="{B107AB36-EAB7-0B4E-9C2D-843D1672E630}" dt="2024-05-15T05:53:38.767" v="14143" actId="2696"/>
        <pc:sldMkLst>
          <pc:docMk/>
          <pc:sldMk cId="1935617832" sldId="289"/>
        </pc:sldMkLst>
        <pc:spChg chg="mod">
          <ac:chgData name="Kaing Hour" userId="1f1f1eb3-33db-4a7f-b22c-f4ba7c2e8c63" providerId="ADAL" clId="{B107AB36-EAB7-0B4E-9C2D-843D1672E630}" dt="2024-05-08T05:12:13.275" v="171"/>
          <ac:spMkLst>
            <pc:docMk/>
            <pc:sldMk cId="1935617832" sldId="289"/>
            <ac:spMk id="2" creationId="{6EA834C2-07C1-1F14-51F9-423A83B8D53A}"/>
          </ac:spMkLst>
        </pc:spChg>
        <pc:spChg chg="mod">
          <ac:chgData name="Kaing Hour" userId="1f1f1eb3-33db-4a7f-b22c-f4ba7c2e8c63" providerId="ADAL" clId="{B107AB36-EAB7-0B4E-9C2D-843D1672E630}" dt="2024-05-08T05:14:24.606" v="214"/>
          <ac:spMkLst>
            <pc:docMk/>
            <pc:sldMk cId="1935617832" sldId="289"/>
            <ac:spMk id="3" creationId="{28364F6F-904E-AD8D-A9FB-C3172CEDE404}"/>
          </ac:spMkLst>
        </pc:spChg>
        <pc:spChg chg="add mod">
          <ac:chgData name="Kaing Hour" userId="1f1f1eb3-33db-4a7f-b22c-f4ba7c2e8c63" providerId="ADAL" clId="{B107AB36-EAB7-0B4E-9C2D-843D1672E630}" dt="2024-05-13T03:49:18.946" v="2294" actId="207"/>
          <ac:spMkLst>
            <pc:docMk/>
            <pc:sldMk cId="1935617832" sldId="289"/>
            <ac:spMk id="5" creationId="{4BB6A053-BF46-A072-39F0-196BB19D1547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1935617832" sldId="289"/>
            <ac:spMk id="6" creationId="{75AF3E64-DEF8-0FF2-A208-88F637AE6ABC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935617832" sldId="289"/>
            <ac:spMk id="7" creationId="{861D352C-04C4-214B-6330-BE76947C706C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935617832" sldId="289"/>
            <ac:spMk id="8" creationId="{9E2D125D-F086-4806-CA14-BC77FBDB6CBA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1935617832" sldId="289"/>
            <ac:spMk id="9" creationId="{B77903EE-F858-3E8C-6B6E-296BC22246F8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1935617832" sldId="289"/>
            <ac:spMk id="10" creationId="{46CC0E7C-9E4A-9D6D-66BF-EB5A8901E4C1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1935617832" sldId="289"/>
            <ac:spMk id="11" creationId="{287D5AFC-B453-093D-EC27-4FBB2E6A2775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935617832" sldId="289"/>
            <ac:spMk id="12" creationId="{86F45187-EF9A-71D1-C360-8CC615EDD9E5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935617832" sldId="289"/>
            <ac:spMk id="13" creationId="{01A15D90-B1D9-1BCB-571F-910065CB8E19}"/>
          </ac:spMkLst>
        </pc:spChg>
        <pc:spChg chg="add">
          <ac:chgData name="Kaing Hour" userId="1f1f1eb3-33db-4a7f-b22c-f4ba7c2e8c63" providerId="ADAL" clId="{B107AB36-EAB7-0B4E-9C2D-843D1672E630}" dt="2024-05-13T03:58:59.752" v="2838"/>
          <ac:spMkLst>
            <pc:docMk/>
            <pc:sldMk cId="1935617832" sldId="289"/>
            <ac:spMk id="14" creationId="{56D5A01B-D811-CCF1-99A4-AB2C6B742C0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15" creationId="{1C072333-4045-0B70-C97F-01E9617771C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16" creationId="{C8465003-08C3-BC77-8C52-95E5AC13D6E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17" creationId="{B0C5FE8F-38C1-A989-A564-BA4B640BD59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18" creationId="{8DE90AAE-C36F-C494-F13F-EE2D2FBEBA9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19" creationId="{6252F317-CB38-F2D1-2AF0-1385AE9F15C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0" creationId="{B6575BF6-948E-B146-37C4-143B00EE8AC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1" creationId="{0F5B81F6-0BF8-A43B-2ECC-EB09A78039D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2" creationId="{F2046134-1A0B-85D7-0D1C-667F4D6D105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3" creationId="{C981736C-0858-1B34-32BE-B4119447620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4" creationId="{271D6CE4-CFC1-51D4-6A6F-1DA531DA1D7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5" creationId="{A50EDDCF-4061-75C7-0F9D-F5820C6A069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6" creationId="{55C53235-934C-2EF3-F5A7-35E7BED6940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7" creationId="{850E4722-80AD-0622-6937-E45389C2E0C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8" creationId="{902B1E01-BE99-CB5B-4009-070B9A7B3C2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29" creationId="{7B1309AF-0AD1-2EC0-C126-FDD95321502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0" creationId="{EC1DC960-8D57-8366-F400-769B7710F90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1" creationId="{FCF76A5D-D875-DF9D-C85E-8E515F0B508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2" creationId="{2FAD1EA9-EA7F-02CC-1D86-1E7C9B46D55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3" creationId="{32489D45-69D4-625F-F29E-D45FC8540CE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4" creationId="{97C2688A-A9C1-B13F-9CC2-B156A6656EA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5" creationId="{092953B7-02CE-A3F3-338E-972B0D0037A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6" creationId="{3CEB0AE8-D746-5958-8C1A-1B4B37C1081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7" creationId="{BD7074B4-BE65-74DE-4F44-2959E6392DB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935617832" sldId="289"/>
            <ac:spMk id="38" creationId="{C366FFAF-5C67-E883-068E-74AAD171E73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1935617832" sldId="289"/>
            <ac:spMk id="39" creationId="{B5A498BA-7929-5EAC-9C64-B807CE05AD35}"/>
          </ac:spMkLst>
        </pc:spChg>
      </pc:sldChg>
      <pc:sldChg chg="addSp modSp new add del mod">
        <pc:chgData name="Kaing Hour" userId="1f1f1eb3-33db-4a7f-b22c-f4ba7c2e8c63" providerId="ADAL" clId="{B107AB36-EAB7-0B4E-9C2D-843D1672E630}" dt="2024-05-15T05:53:50.016" v="14150" actId="2696"/>
        <pc:sldMkLst>
          <pc:docMk/>
          <pc:sldMk cId="990129896" sldId="290"/>
        </pc:sldMkLst>
        <pc:spChg chg="mod">
          <ac:chgData name="Kaing Hour" userId="1f1f1eb3-33db-4a7f-b22c-f4ba7c2e8c63" providerId="ADAL" clId="{B107AB36-EAB7-0B4E-9C2D-843D1672E630}" dt="2024-05-08T05:12:27.589" v="181" actId="20577"/>
          <ac:spMkLst>
            <pc:docMk/>
            <pc:sldMk cId="990129896" sldId="290"/>
            <ac:spMk id="2" creationId="{8B2C99FF-A490-DC49-2800-D664E19792FE}"/>
          </ac:spMkLst>
        </pc:spChg>
        <pc:spChg chg="mod">
          <ac:chgData name="Kaing Hour" userId="1f1f1eb3-33db-4a7f-b22c-f4ba7c2e8c63" providerId="ADAL" clId="{B107AB36-EAB7-0B4E-9C2D-843D1672E630}" dt="2024-05-08T05:14:31.299" v="215"/>
          <ac:spMkLst>
            <pc:docMk/>
            <pc:sldMk cId="990129896" sldId="290"/>
            <ac:spMk id="3" creationId="{ED8F2F38-9627-9064-BD21-859823C3622A}"/>
          </ac:spMkLst>
        </pc:spChg>
        <pc:spChg chg="add mod">
          <ac:chgData name="Kaing Hour" userId="1f1f1eb3-33db-4a7f-b22c-f4ba7c2e8c63" providerId="ADAL" clId="{B107AB36-EAB7-0B4E-9C2D-843D1672E630}" dt="2024-05-08T05:12:51.493" v="197" actId="767"/>
          <ac:spMkLst>
            <pc:docMk/>
            <pc:sldMk cId="990129896" sldId="290"/>
            <ac:spMk id="5" creationId="{D9A71192-DB87-7276-6346-6C5EBA250E51}"/>
          </ac:spMkLst>
        </pc:spChg>
        <pc:spChg chg="add mod">
          <ac:chgData name="Kaing Hour" userId="1f1f1eb3-33db-4a7f-b22c-f4ba7c2e8c63" providerId="ADAL" clId="{B107AB36-EAB7-0B4E-9C2D-843D1672E630}" dt="2024-05-13T03:49:18.946" v="2292" actId="207"/>
          <ac:spMkLst>
            <pc:docMk/>
            <pc:sldMk cId="990129896" sldId="290"/>
            <ac:spMk id="6" creationId="{8C92F74F-C121-ECF1-CBF8-A170FB1B6D89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990129896" sldId="290"/>
            <ac:spMk id="7" creationId="{22432CB2-E954-8489-06D7-1E9903627E40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990129896" sldId="290"/>
            <ac:spMk id="8" creationId="{02389F4A-2528-A535-73A4-1650C1FBF45D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990129896" sldId="290"/>
            <ac:spMk id="9" creationId="{18938CB0-A34E-3638-09C4-3D6699F13B92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990129896" sldId="290"/>
            <ac:spMk id="10" creationId="{031D3016-8BC6-A462-8EC3-CA4090594664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990129896" sldId="290"/>
            <ac:spMk id="11" creationId="{13A6CCB7-D8E0-D4B7-8F0A-605F706EEBCD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990129896" sldId="290"/>
            <ac:spMk id="12" creationId="{33932E3D-ACCB-8D58-B3AE-5C39591ACA38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990129896" sldId="290"/>
            <ac:spMk id="13" creationId="{8FB377CD-7F6B-8905-593F-92D773D06CEC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990129896" sldId="290"/>
            <ac:spMk id="14" creationId="{1B696A8F-F639-D289-CA24-5B88ECF1CEAB}"/>
          </ac:spMkLst>
        </pc:spChg>
        <pc:spChg chg="add">
          <ac:chgData name="Kaing Hour" userId="1f1f1eb3-33db-4a7f-b22c-f4ba7c2e8c63" providerId="ADAL" clId="{B107AB36-EAB7-0B4E-9C2D-843D1672E630}" dt="2024-05-13T03:58:59.756" v="2847"/>
          <ac:spMkLst>
            <pc:docMk/>
            <pc:sldMk cId="990129896" sldId="290"/>
            <ac:spMk id="15" creationId="{F0A253CB-5874-E327-09CC-B463EC9EEBD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16" creationId="{2C124A2C-4887-968A-47EF-C12B99E25F7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17" creationId="{105481C8-B7CB-04DC-617F-542F80E90BE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18" creationId="{9AF31BB6-7EA1-D6E3-075D-A782CC7EEE7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19" creationId="{E7183E9C-7064-12D8-B739-8ED884D0B08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0" creationId="{1C2D64CB-0F00-F5CF-7200-1E007418A42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1" creationId="{F510F22F-2790-49D6-74BA-26FF2BCF8B4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2" creationId="{2C06CA39-63E6-682E-6C2B-BA3EEF426E1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3" creationId="{2F2EF8E4-50B5-DDED-225C-A3A9F614609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4" creationId="{A61B1E27-A988-CD0E-3CA3-7B0FA4E38E6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5" creationId="{F30E5D1D-6EB4-A0DF-16F9-9D7CA05345C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6" creationId="{B0702611-A569-2FE3-C78D-C1DF200D13B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7" creationId="{2DCE7C54-3562-426B-B421-41B0EECB3BC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8" creationId="{22E57B0F-8ECB-80AA-5C65-2034190889C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29" creationId="{75CDDFF5-934C-E32D-0853-141AE3EC4C4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0" creationId="{AFBA9EFC-5EE2-75E5-DEDB-6E280B99C27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1" creationId="{B306710A-EE0C-ADDF-039D-1CED9A29FE5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2" creationId="{A90EE023-666E-236A-05EC-403FC030D62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3" creationId="{6FA9F533-B01C-3EE4-B056-32A3B09624A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4" creationId="{5730C828-939C-78BF-3349-B2A497CA356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5" creationId="{74E11048-D40F-63FF-1940-B46F083850D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6" creationId="{D459C4A5-B59C-E2E8-756E-D8C1D9C18CE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7" creationId="{A2CBF3EC-A78C-E08C-EA26-DF5DC6738C6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8" creationId="{E95CBB40-91DE-A06D-6AD3-728E0550127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39" creationId="{7EA8969E-0E65-624E-570C-02493C5E27B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90129896" sldId="290"/>
            <ac:spMk id="40" creationId="{EEB0D53D-6985-5EFE-865F-80A12A32A04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990129896" sldId="290"/>
            <ac:spMk id="41" creationId="{1C3B1D36-5607-6112-5FB0-2F962C52F201}"/>
          </ac:spMkLst>
        </pc:spChg>
      </pc:sldChg>
      <pc:sldChg chg="addSp modSp new add del mod">
        <pc:chgData name="Kaing Hour" userId="1f1f1eb3-33db-4a7f-b22c-f4ba7c2e8c63" providerId="ADAL" clId="{B107AB36-EAB7-0B4E-9C2D-843D1672E630}" dt="2024-05-15T05:53:50.401" v="14151" actId="2696"/>
        <pc:sldMkLst>
          <pc:docMk/>
          <pc:sldMk cId="946248669" sldId="291"/>
        </pc:sldMkLst>
        <pc:spChg chg="mod">
          <ac:chgData name="Kaing Hour" userId="1f1f1eb3-33db-4a7f-b22c-f4ba7c2e8c63" providerId="ADAL" clId="{B107AB36-EAB7-0B4E-9C2D-843D1672E630}" dt="2024-05-08T05:12:49.133" v="195" actId="20577"/>
          <ac:spMkLst>
            <pc:docMk/>
            <pc:sldMk cId="946248669" sldId="291"/>
            <ac:spMk id="2" creationId="{C2E15B52-C68F-1E17-BF81-C2BABD4D73FC}"/>
          </ac:spMkLst>
        </pc:spChg>
        <pc:spChg chg="mod">
          <ac:chgData name="Kaing Hour" userId="1f1f1eb3-33db-4a7f-b22c-f4ba7c2e8c63" providerId="ADAL" clId="{B107AB36-EAB7-0B4E-9C2D-843D1672E630}" dt="2024-05-08T05:14:37.747" v="216"/>
          <ac:spMkLst>
            <pc:docMk/>
            <pc:sldMk cId="946248669" sldId="291"/>
            <ac:spMk id="3" creationId="{1A853C01-EE93-877B-1BF2-276C79A3EE38}"/>
          </ac:spMkLst>
        </pc:spChg>
        <pc:spChg chg="add mod">
          <ac:chgData name="Kaing Hour" userId="1f1f1eb3-33db-4a7f-b22c-f4ba7c2e8c63" providerId="ADAL" clId="{B107AB36-EAB7-0B4E-9C2D-843D1672E630}" dt="2024-05-13T03:49:18.945" v="2290" actId="207"/>
          <ac:spMkLst>
            <pc:docMk/>
            <pc:sldMk cId="946248669" sldId="291"/>
            <ac:spMk id="5" creationId="{DDBA4F51-85B8-090D-4A13-8F598D9F5D17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946248669" sldId="291"/>
            <ac:spMk id="6" creationId="{F8F501F8-69A1-424D-B371-3A3DAA6829A3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946248669" sldId="291"/>
            <ac:spMk id="7" creationId="{4AFB8FA3-7362-A3DA-7B83-B3D84590BC06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946248669" sldId="291"/>
            <ac:spMk id="8" creationId="{6E8E5401-E5D5-8FAB-723A-EBCC51F149E6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946248669" sldId="291"/>
            <ac:spMk id="9" creationId="{66CD9A7E-15FA-998D-0A40-66C369F5154D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946248669" sldId="291"/>
            <ac:spMk id="10" creationId="{B0B37D82-1198-5D91-64BC-32CD7DD36912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946248669" sldId="291"/>
            <ac:spMk id="11" creationId="{121107B5-552E-1F95-E0A8-2F01CE75A8F2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946248669" sldId="291"/>
            <ac:spMk id="12" creationId="{46BA2D3B-D4DE-4A08-E9A4-1D60D2B917C8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946248669" sldId="291"/>
            <ac:spMk id="13" creationId="{F8B01A3E-B5EA-43F0-D6D4-A053332E8EC8}"/>
          </ac:spMkLst>
        </pc:spChg>
        <pc:spChg chg="add">
          <ac:chgData name="Kaing Hour" userId="1f1f1eb3-33db-4a7f-b22c-f4ba7c2e8c63" providerId="ADAL" clId="{B107AB36-EAB7-0B4E-9C2D-843D1672E630}" dt="2024-05-13T03:58:59.759" v="2856"/>
          <ac:spMkLst>
            <pc:docMk/>
            <pc:sldMk cId="946248669" sldId="291"/>
            <ac:spMk id="14" creationId="{503D14E6-F969-5312-685B-E067177B707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15" creationId="{BA7FB1D6-578D-006F-4466-87CB243A95D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16" creationId="{0EEC0932-E1B9-EA08-0C74-8F7C13037CD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17" creationId="{2E44EBF9-356B-F92F-8B70-7F7EFE06893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18" creationId="{90B788F0-6313-D0ED-E762-5C7C051088E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19" creationId="{06767C03-F828-61F9-EB43-9F410558599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0" creationId="{2DB07B18-4729-593F-ADA2-901B6FA4363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1" creationId="{BA470155-55F5-6AE5-8CF8-2602CA7C945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2" creationId="{EC2ABA53-C9D6-FD29-F234-5D99F229906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3" creationId="{26461F4C-3680-242E-7DD2-D46FE61A69D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4" creationId="{C9E3CCBA-72BD-77A3-EF3E-0CF473CD483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5" creationId="{3D055744-3625-166A-5E45-C5BB526D735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6" creationId="{D8E6CC26-4874-E8F9-23B9-5BF61CB6257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7" creationId="{8B5DF4C0-F9A4-AA54-E85D-0828E1DB090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8" creationId="{599C8132-3A90-95A9-6D4A-3E221EFE64B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29" creationId="{4E8F7DCE-CDE5-3817-2E00-FA2C44B8BFF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0" creationId="{70F5384A-5155-0CEE-3F85-9FD5F8EB44B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1" creationId="{00216EEE-C1CB-8BBC-27F7-DB84B95C38F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2" creationId="{319EAB16-A58F-F620-EE70-F27249D1B21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3" creationId="{791E5A6C-6175-7304-5790-6CD3D76BE5E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4" creationId="{ABB98248-FA14-7489-CE8A-EAEB006EBEB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5" creationId="{9B7E4351-243A-0EB6-1977-9F64A758BCF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6" creationId="{9ACB1F7D-86D6-E98B-7344-4EB08D3188C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7" creationId="{0E16D91F-CB9B-80C3-6217-72BE23B5036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8" creationId="{5D193E6B-2060-5563-FA80-F5A3192F066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39" creationId="{5CB7F883-4523-2F37-26A1-3CD2DCEFF8C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946248669" sldId="291"/>
            <ac:spMk id="40" creationId="{AE417229-6DDE-8571-60FE-9A48273FB3C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946248669" sldId="291"/>
            <ac:spMk id="41" creationId="{1EFE850A-9411-18D1-B33C-E261D1A49670}"/>
          </ac:spMkLst>
        </pc:spChg>
      </pc:sldChg>
      <pc:sldChg chg="addSp delSp modSp new del mod ord">
        <pc:chgData name="Kaing Hour" userId="1f1f1eb3-33db-4a7f-b22c-f4ba7c2e8c63" providerId="ADAL" clId="{B107AB36-EAB7-0B4E-9C2D-843D1672E630}" dt="2024-05-15T05:54:04.653" v="14152" actId="2696"/>
        <pc:sldMkLst>
          <pc:docMk/>
          <pc:sldMk cId="1117523466" sldId="292"/>
        </pc:sldMkLst>
        <pc:spChg chg="mod">
          <ac:chgData name="Kaing Hour" userId="1f1f1eb3-33db-4a7f-b22c-f4ba7c2e8c63" providerId="ADAL" clId="{B107AB36-EAB7-0B4E-9C2D-843D1672E630}" dt="2024-05-08T05:15:49.907" v="228" actId="20577"/>
          <ac:spMkLst>
            <pc:docMk/>
            <pc:sldMk cId="1117523466" sldId="292"/>
            <ac:spMk id="2" creationId="{E7D2018F-B7EA-36EC-F820-D60E1C9DF511}"/>
          </ac:spMkLst>
        </pc:spChg>
        <pc:spChg chg="del">
          <ac:chgData name="Kaing Hour" userId="1f1f1eb3-33db-4a7f-b22c-f4ba7c2e8c63" providerId="ADAL" clId="{B107AB36-EAB7-0B4E-9C2D-843D1672E630}" dt="2024-05-08T05:15:57.283" v="229" actId="478"/>
          <ac:spMkLst>
            <pc:docMk/>
            <pc:sldMk cId="1117523466" sldId="292"/>
            <ac:spMk id="3" creationId="{AD7CEC1B-8382-9A49-9775-E1B930B2977E}"/>
          </ac:spMkLst>
        </pc:spChg>
        <pc:spChg chg="add mod">
          <ac:chgData name="Kaing Hour" userId="1f1f1eb3-33db-4a7f-b22c-f4ba7c2e8c63" providerId="ADAL" clId="{B107AB36-EAB7-0B4E-9C2D-843D1672E630}" dt="2024-05-13T04:12:06.858" v="6009" actId="1076"/>
          <ac:spMkLst>
            <pc:docMk/>
            <pc:sldMk cId="1117523466" sldId="292"/>
            <ac:spMk id="5" creationId="{CA126D61-2C14-7155-C194-37F6FE83DC4E}"/>
          </ac:spMkLst>
        </pc:spChg>
        <pc:spChg chg="add mod">
          <ac:chgData name="Kaing Hour" userId="1f1f1eb3-33db-4a7f-b22c-f4ba7c2e8c63" providerId="ADAL" clId="{B107AB36-EAB7-0B4E-9C2D-843D1672E630}" dt="2024-05-13T04:12:06.858" v="6009" actId="1076"/>
          <ac:spMkLst>
            <pc:docMk/>
            <pc:sldMk cId="1117523466" sldId="292"/>
            <ac:spMk id="6" creationId="{D609928B-2113-9F1C-3840-CCAD66DDD268}"/>
          </ac:spMkLst>
        </pc:spChg>
        <pc:spChg chg="add del mod">
          <ac:chgData name="Kaing Hour" userId="1f1f1eb3-33db-4a7f-b22c-f4ba7c2e8c63" providerId="ADAL" clId="{B107AB36-EAB7-0B4E-9C2D-843D1672E630}" dt="2024-05-08T05:16:50.283" v="256" actId="478"/>
          <ac:spMkLst>
            <pc:docMk/>
            <pc:sldMk cId="1117523466" sldId="292"/>
            <ac:spMk id="7" creationId="{705BA590-9859-1E39-6043-D395FB179C97}"/>
          </ac:spMkLst>
        </pc:spChg>
        <pc:spChg chg="add del mod">
          <ac:chgData name="Kaing Hour" userId="1f1f1eb3-33db-4a7f-b22c-f4ba7c2e8c63" providerId="ADAL" clId="{B107AB36-EAB7-0B4E-9C2D-843D1672E630}" dt="2024-05-13T04:10:39.482" v="5982" actId="478"/>
          <ac:spMkLst>
            <pc:docMk/>
            <pc:sldMk cId="1117523466" sldId="292"/>
            <ac:spMk id="8" creationId="{40426DA6-06B1-B38F-CD83-15A4378ACEA2}"/>
          </ac:spMkLst>
        </pc:spChg>
        <pc:spChg chg="add mod">
          <ac:chgData name="Kaing Hour" userId="1f1f1eb3-33db-4a7f-b22c-f4ba7c2e8c63" providerId="ADAL" clId="{B107AB36-EAB7-0B4E-9C2D-843D1672E630}" dt="2024-05-13T04:12:10.914" v="6010" actId="1076"/>
          <ac:spMkLst>
            <pc:docMk/>
            <pc:sldMk cId="1117523466" sldId="292"/>
            <ac:spMk id="9" creationId="{60CBEFA3-4F6B-4DB7-4155-9BE50D62E54B}"/>
          </ac:spMkLst>
        </pc:spChg>
        <pc:spChg chg="add mod">
          <ac:chgData name="Kaing Hour" userId="1f1f1eb3-33db-4a7f-b22c-f4ba7c2e8c63" providerId="ADAL" clId="{B107AB36-EAB7-0B4E-9C2D-843D1672E630}" dt="2024-05-13T04:12:16.373" v="6011" actId="1076"/>
          <ac:spMkLst>
            <pc:docMk/>
            <pc:sldMk cId="1117523466" sldId="292"/>
            <ac:spMk id="19" creationId="{81166AB6-6088-450E-D346-D4324827C503}"/>
          </ac:spMkLst>
        </pc:spChg>
        <pc:spChg chg="add del mod">
          <ac:chgData name="Kaing Hour" userId="1f1f1eb3-33db-4a7f-b22c-f4ba7c2e8c63" providerId="ADAL" clId="{B107AB36-EAB7-0B4E-9C2D-843D1672E630}" dt="2024-05-13T04:10:51.158" v="5988" actId="478"/>
          <ac:spMkLst>
            <pc:docMk/>
            <pc:sldMk cId="1117523466" sldId="292"/>
            <ac:spMk id="40" creationId="{686B5EC5-0E79-3912-89FC-CDBAEABD5E4A}"/>
          </ac:spMkLst>
        </pc:spChg>
        <pc:spChg chg="add del mod">
          <ac:chgData name="Kaing Hour" userId="1f1f1eb3-33db-4a7f-b22c-f4ba7c2e8c63" providerId="ADAL" clId="{B107AB36-EAB7-0B4E-9C2D-843D1672E630}" dt="2024-05-13T04:10:53.733" v="5990" actId="478"/>
          <ac:spMkLst>
            <pc:docMk/>
            <pc:sldMk cId="1117523466" sldId="292"/>
            <ac:spMk id="41" creationId="{1EFF37D8-1805-2CA2-0470-2A1015A50CA7}"/>
          </ac:spMkLst>
        </pc:spChg>
        <pc:spChg chg="add mod">
          <ac:chgData name="Kaing Hour" userId="1f1f1eb3-33db-4a7f-b22c-f4ba7c2e8c63" providerId="ADAL" clId="{B107AB36-EAB7-0B4E-9C2D-843D1672E630}" dt="2024-05-08T05:20:17.353" v="418"/>
          <ac:spMkLst>
            <pc:docMk/>
            <pc:sldMk cId="1117523466" sldId="292"/>
            <ac:spMk id="42" creationId="{72458D0C-DBE3-1390-AC5C-A0CA360804DA}"/>
          </ac:spMkLst>
        </pc:spChg>
        <pc:spChg chg="add del mod">
          <ac:chgData name="Kaing Hour" userId="1f1f1eb3-33db-4a7f-b22c-f4ba7c2e8c63" providerId="ADAL" clId="{B107AB36-EAB7-0B4E-9C2D-843D1672E630}" dt="2024-05-08T05:21:00.014" v="429" actId="478"/>
          <ac:spMkLst>
            <pc:docMk/>
            <pc:sldMk cId="1117523466" sldId="292"/>
            <ac:spMk id="49" creationId="{3790BB9F-A00E-249C-4FB6-31340D886BD5}"/>
          </ac:spMkLst>
        </pc:spChg>
        <pc:spChg chg="add del mod">
          <ac:chgData name="Kaing Hour" userId="1f1f1eb3-33db-4a7f-b22c-f4ba7c2e8c63" providerId="ADAL" clId="{B107AB36-EAB7-0B4E-9C2D-843D1672E630}" dt="2024-05-13T04:10:40.306" v="5983" actId="478"/>
          <ac:spMkLst>
            <pc:docMk/>
            <pc:sldMk cId="1117523466" sldId="292"/>
            <ac:spMk id="50" creationId="{43C48B3A-793C-D9D3-DA35-38ECB3334481}"/>
          </ac:spMkLst>
        </pc:spChg>
        <pc:spChg chg="add del mod">
          <ac:chgData name="Kaing Hour" userId="1f1f1eb3-33db-4a7f-b22c-f4ba7c2e8c63" providerId="ADAL" clId="{B107AB36-EAB7-0B4E-9C2D-843D1672E630}" dt="2024-05-08T05:21:29.733" v="444" actId="478"/>
          <ac:spMkLst>
            <pc:docMk/>
            <pc:sldMk cId="1117523466" sldId="292"/>
            <ac:spMk id="51" creationId="{BD96651C-DED7-DD0C-C032-BFFDA8CA8E1D}"/>
          </ac:spMkLst>
        </pc:spChg>
        <pc:spChg chg="add del mod">
          <ac:chgData name="Kaing Hour" userId="1f1f1eb3-33db-4a7f-b22c-f4ba7c2e8c63" providerId="ADAL" clId="{B107AB36-EAB7-0B4E-9C2D-843D1672E630}" dt="2024-05-08T05:21:27.425" v="442" actId="478"/>
          <ac:spMkLst>
            <pc:docMk/>
            <pc:sldMk cId="1117523466" sldId="292"/>
            <ac:spMk id="52" creationId="{F5CC29F7-F421-4203-5EC7-937FD3AAAD4B}"/>
          </ac:spMkLst>
        </pc:spChg>
        <pc:spChg chg="add del mod">
          <ac:chgData name="Kaing Hour" userId="1f1f1eb3-33db-4a7f-b22c-f4ba7c2e8c63" providerId="ADAL" clId="{B107AB36-EAB7-0B4E-9C2D-843D1672E630}" dt="2024-05-13T04:11:15.880" v="6001" actId="478"/>
          <ac:spMkLst>
            <pc:docMk/>
            <pc:sldMk cId="1117523466" sldId="292"/>
            <ac:spMk id="53" creationId="{8B541FDE-DC59-4168-85F5-45BB7FAC2387}"/>
          </ac:spMkLst>
        </pc:spChg>
        <pc:spChg chg="add del mod">
          <ac:chgData name="Kaing Hour" userId="1f1f1eb3-33db-4a7f-b22c-f4ba7c2e8c63" providerId="ADAL" clId="{B107AB36-EAB7-0B4E-9C2D-843D1672E630}" dt="2024-05-13T04:11:15.880" v="6001" actId="478"/>
          <ac:spMkLst>
            <pc:docMk/>
            <pc:sldMk cId="1117523466" sldId="292"/>
            <ac:spMk id="54" creationId="{02745D44-9478-7B6F-A552-94D2D8740285}"/>
          </ac:spMkLst>
        </pc:spChg>
        <pc:spChg chg="add del mod">
          <ac:chgData name="Kaing Hour" userId="1f1f1eb3-33db-4a7f-b22c-f4ba7c2e8c63" providerId="ADAL" clId="{B107AB36-EAB7-0B4E-9C2D-843D1672E630}" dt="2024-05-13T04:11:13.333" v="6000" actId="478"/>
          <ac:spMkLst>
            <pc:docMk/>
            <pc:sldMk cId="1117523466" sldId="292"/>
            <ac:spMk id="55" creationId="{D576DC75-5E4A-74FA-9BC4-CBE708664BBF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1117523466" sldId="292"/>
            <ac:spMk id="56" creationId="{C4AE8CAD-CD5C-626B-8A7C-77D63DF9D856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1117523466" sldId="292"/>
            <ac:spMk id="57" creationId="{C7A68A4B-6851-EBAC-9EA2-C080951423A2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1117523466" sldId="292"/>
            <ac:spMk id="58" creationId="{5A136FCE-ACD2-A26C-6047-1360C832FA86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117523466" sldId="292"/>
            <ac:spMk id="59" creationId="{3DCC64E1-E084-9747-282D-B256F90B9984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117523466" sldId="292"/>
            <ac:spMk id="60" creationId="{C038CE1F-300C-9E6C-9B4D-931CA14792D2}"/>
          </ac:spMkLst>
        </pc:spChg>
        <pc:spChg chg="add">
          <ac:chgData name="Kaing Hour" userId="1f1f1eb3-33db-4a7f-b22c-f4ba7c2e8c63" providerId="ADAL" clId="{B107AB36-EAB7-0B4E-9C2D-843D1672E630}" dt="2024-05-13T03:58:59.706" v="2739"/>
          <ac:spMkLst>
            <pc:docMk/>
            <pc:sldMk cId="1117523466" sldId="292"/>
            <ac:spMk id="61" creationId="{E9F3D99A-C61C-04A4-52D2-D25C708E16D8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1117523466" sldId="292"/>
            <ac:spMk id="62" creationId="{84F37B6D-E997-C519-EEE3-57EF396452F0}"/>
          </ac:spMkLst>
        </pc:spChg>
        <pc:spChg chg="add mod">
          <ac:chgData name="Kaing Hour" userId="1f1f1eb3-33db-4a7f-b22c-f4ba7c2e8c63" providerId="ADAL" clId="{B107AB36-EAB7-0B4E-9C2D-843D1672E630}" dt="2024-05-13T04:15:09.557" v="6110" actId="1076"/>
          <ac:spMkLst>
            <pc:docMk/>
            <pc:sldMk cId="1117523466" sldId="292"/>
            <ac:spMk id="80" creationId="{B1FCB26C-7D31-1AA5-3763-FCD5563CECE1}"/>
          </ac:spMkLst>
        </pc:spChg>
        <pc:spChg chg="add del mod">
          <ac:chgData name="Kaing Hour" userId="1f1f1eb3-33db-4a7f-b22c-f4ba7c2e8c63" providerId="ADAL" clId="{B107AB36-EAB7-0B4E-9C2D-843D1672E630}" dt="2024-05-13T04:15:06.351" v="6108" actId="478"/>
          <ac:spMkLst>
            <pc:docMk/>
            <pc:sldMk cId="1117523466" sldId="292"/>
            <ac:spMk id="84" creationId="{73ABE966-6CA8-ECA3-A24E-F3FFAA41C0AA}"/>
          </ac:spMkLst>
        </pc:spChg>
        <pc:cxnChg chg="add mod">
          <ac:chgData name="Kaing Hour" userId="1f1f1eb3-33db-4a7f-b22c-f4ba7c2e8c63" providerId="ADAL" clId="{B107AB36-EAB7-0B4E-9C2D-843D1672E630}" dt="2024-05-13T04:12:10.914" v="6010" actId="1076"/>
          <ac:cxnSpMkLst>
            <pc:docMk/>
            <pc:sldMk cId="1117523466" sldId="292"/>
            <ac:cxnSpMk id="11" creationId="{7C11B821-5074-24B5-1E71-C0199676A679}"/>
          </ac:cxnSpMkLst>
        </pc:cxnChg>
        <pc:cxnChg chg="add del mod">
          <ac:chgData name="Kaing Hour" userId="1f1f1eb3-33db-4a7f-b22c-f4ba7c2e8c63" providerId="ADAL" clId="{B107AB36-EAB7-0B4E-9C2D-843D1672E630}" dt="2024-05-13T04:10:41.231" v="5984" actId="478"/>
          <ac:cxnSpMkLst>
            <pc:docMk/>
            <pc:sldMk cId="1117523466" sldId="292"/>
            <ac:cxnSpMk id="12" creationId="{C6503044-08B3-A9BA-182F-BFA697CFB922}"/>
          </ac:cxnSpMkLst>
        </pc:cxnChg>
        <pc:cxnChg chg="add mod">
          <ac:chgData name="Kaing Hour" userId="1f1f1eb3-33db-4a7f-b22c-f4ba7c2e8c63" providerId="ADAL" clId="{B107AB36-EAB7-0B4E-9C2D-843D1672E630}" dt="2024-05-13T04:12:06.858" v="6009" actId="1076"/>
          <ac:cxnSpMkLst>
            <pc:docMk/>
            <pc:sldMk cId="1117523466" sldId="292"/>
            <ac:cxnSpMk id="15" creationId="{EFA5B630-FB2D-7027-0508-3EBF5A73F4C8}"/>
          </ac:cxnSpMkLst>
        </pc:cxnChg>
        <pc:cxnChg chg="add del mod">
          <ac:chgData name="Kaing Hour" userId="1f1f1eb3-33db-4a7f-b22c-f4ba7c2e8c63" providerId="ADAL" clId="{B107AB36-EAB7-0B4E-9C2D-843D1672E630}" dt="2024-05-08T05:18:34.610" v="346" actId="478"/>
          <ac:cxnSpMkLst>
            <pc:docMk/>
            <pc:sldMk cId="1117523466" sldId="292"/>
            <ac:cxnSpMk id="20" creationId="{2FC100B8-DFE1-CED3-4838-98E761769E26}"/>
          </ac:cxnSpMkLst>
        </pc:cxnChg>
        <pc:cxnChg chg="add mod">
          <ac:chgData name="Kaing Hour" userId="1f1f1eb3-33db-4a7f-b22c-f4ba7c2e8c63" providerId="ADAL" clId="{B107AB36-EAB7-0B4E-9C2D-843D1672E630}" dt="2024-05-13T04:12:16.373" v="6011" actId="1076"/>
          <ac:cxnSpMkLst>
            <pc:docMk/>
            <pc:sldMk cId="1117523466" sldId="292"/>
            <ac:cxnSpMk id="28" creationId="{697E6BCE-0D3B-EA17-D69A-EA3EA4F11923}"/>
          </ac:cxnSpMkLst>
        </pc:cxnChg>
        <pc:cxnChg chg="add del mod">
          <ac:chgData name="Kaing Hour" userId="1f1f1eb3-33db-4a7f-b22c-f4ba7c2e8c63" providerId="ADAL" clId="{B107AB36-EAB7-0B4E-9C2D-843D1672E630}" dt="2024-05-13T04:10:54.333" v="5991" actId="478"/>
          <ac:cxnSpMkLst>
            <pc:docMk/>
            <pc:sldMk cId="1117523466" sldId="292"/>
            <ac:cxnSpMk id="43" creationId="{F03D00FE-72DA-DBB3-40D4-276082EFACF4}"/>
          </ac:cxnSpMkLst>
        </pc:cxnChg>
        <pc:cxnChg chg="add del mod">
          <ac:chgData name="Kaing Hour" userId="1f1f1eb3-33db-4a7f-b22c-f4ba7c2e8c63" providerId="ADAL" clId="{B107AB36-EAB7-0B4E-9C2D-843D1672E630}" dt="2024-05-13T04:10:54.825" v="5992" actId="478"/>
          <ac:cxnSpMkLst>
            <pc:docMk/>
            <pc:sldMk cId="1117523466" sldId="292"/>
            <ac:cxnSpMk id="46" creationId="{147740F0-2D46-63A0-0E17-C44776F954E7}"/>
          </ac:cxnSpMkLst>
        </pc:cxnChg>
        <pc:cxnChg chg="add mod">
          <ac:chgData name="Kaing Hour" userId="1f1f1eb3-33db-4a7f-b22c-f4ba7c2e8c63" providerId="ADAL" clId="{B107AB36-EAB7-0B4E-9C2D-843D1672E630}" dt="2024-05-13T04:15:09.557" v="6110" actId="1076"/>
          <ac:cxnSpMkLst>
            <pc:docMk/>
            <pc:sldMk cId="1117523466" sldId="292"/>
            <ac:cxnSpMk id="81" creationId="{91D82136-0476-8A32-ADFD-96B44735292E}"/>
          </ac:cxnSpMkLst>
        </pc:cxnChg>
      </pc:sldChg>
      <pc:sldChg chg="new del">
        <pc:chgData name="Kaing Hour" userId="1f1f1eb3-33db-4a7f-b22c-f4ba7c2e8c63" providerId="ADAL" clId="{B107AB36-EAB7-0B4E-9C2D-843D1672E630}" dt="2024-05-09T07:48:25.072" v="1520" actId="680"/>
        <pc:sldMkLst>
          <pc:docMk/>
          <pc:sldMk cId="949274636" sldId="293"/>
        </pc:sldMkLst>
      </pc:sldChg>
      <pc:sldChg chg="addSp modSp new del mod ord">
        <pc:chgData name="Kaing Hour" userId="1f1f1eb3-33db-4a7f-b22c-f4ba7c2e8c63" providerId="ADAL" clId="{B107AB36-EAB7-0B4E-9C2D-843D1672E630}" dt="2024-05-15T01:48:05.099" v="12406" actId="2696"/>
        <pc:sldMkLst>
          <pc:docMk/>
          <pc:sldMk cId="1390715082" sldId="293"/>
        </pc:sldMkLst>
        <pc:spChg chg="mod">
          <ac:chgData name="Kaing Hour" userId="1f1f1eb3-33db-4a7f-b22c-f4ba7c2e8c63" providerId="ADAL" clId="{B107AB36-EAB7-0B4E-9C2D-843D1672E630}" dt="2024-05-14T04:42:15.800" v="7763" actId="20577"/>
          <ac:spMkLst>
            <pc:docMk/>
            <pc:sldMk cId="1390715082" sldId="293"/>
            <ac:spMk id="2" creationId="{FEDAECDA-B7A4-F44F-08E3-90C841598C57}"/>
          </ac:spMkLst>
        </pc:spChg>
        <pc:spChg chg="mod">
          <ac:chgData name="Kaing Hour" userId="1f1f1eb3-33db-4a7f-b22c-f4ba7c2e8c63" providerId="ADAL" clId="{B107AB36-EAB7-0B4E-9C2D-843D1672E630}" dt="2024-05-14T04:41:25.674" v="7731" actId="20577"/>
          <ac:spMkLst>
            <pc:docMk/>
            <pc:sldMk cId="1390715082" sldId="293"/>
            <ac:spMk id="3" creationId="{90B256C8-E997-7003-A81C-15815695B44F}"/>
          </ac:spMkLst>
        </pc:spChg>
        <pc:spChg chg="add mod">
          <ac:chgData name="Kaing Hour" userId="1f1f1eb3-33db-4a7f-b22c-f4ba7c2e8c63" providerId="ADAL" clId="{B107AB36-EAB7-0B4E-9C2D-843D1672E630}" dt="2024-05-09T07:54:42.256" v="1701"/>
          <ac:spMkLst>
            <pc:docMk/>
            <pc:sldMk cId="1390715082" sldId="293"/>
            <ac:spMk id="5" creationId="{4A0171D3-1F52-E293-0C23-015E8913C736}"/>
          </ac:spMkLst>
        </pc:spChg>
        <pc:spChg chg="add mod">
          <ac:chgData name="Kaing Hour" userId="1f1f1eb3-33db-4a7f-b22c-f4ba7c2e8c63" providerId="ADAL" clId="{B107AB36-EAB7-0B4E-9C2D-843D1672E630}" dt="2024-05-14T05:07:56.767" v="7808" actId="20577"/>
          <ac:spMkLst>
            <pc:docMk/>
            <pc:sldMk cId="1390715082" sldId="293"/>
            <ac:spMk id="6" creationId="{E64BDD38-C24B-38A8-791F-944C32027868}"/>
          </ac:spMkLst>
        </pc:spChg>
        <pc:spChg chg="add mod">
          <ac:chgData name="Kaing Hour" userId="1f1f1eb3-33db-4a7f-b22c-f4ba7c2e8c63" providerId="ADAL" clId="{B107AB36-EAB7-0B4E-9C2D-843D1672E630}" dt="2024-05-13T03:49:18.951" v="2312" actId="207"/>
          <ac:spMkLst>
            <pc:docMk/>
            <pc:sldMk cId="1390715082" sldId="293"/>
            <ac:spMk id="7" creationId="{918AFDF9-BCBD-9138-D30C-9E193EFCA932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1390715082" sldId="293"/>
            <ac:spMk id="8" creationId="{DBC27D69-F7D8-BE1F-8127-E03596750733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390715082" sldId="293"/>
            <ac:spMk id="9" creationId="{CC959E10-F97C-14CD-8378-28A258F29DB8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1390715082" sldId="293"/>
            <ac:spMk id="10" creationId="{99BBE5F2-553D-8991-E6ED-100E71DCAD5C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1390715082" sldId="293"/>
            <ac:spMk id="11" creationId="{7097F59E-E62C-2FC6-EB11-21D26B8AAB9C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1390715082" sldId="293"/>
            <ac:spMk id="12" creationId="{C1727A2A-20AF-6BC9-7891-88BCD882B1D2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1390715082" sldId="293"/>
            <ac:spMk id="13" creationId="{62115B0B-D4B5-A95A-0940-8830E2668317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390715082" sldId="293"/>
            <ac:spMk id="14" creationId="{AB043256-5148-CDE3-4507-7C6F4FCC8335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1390715082" sldId="293"/>
            <ac:spMk id="15" creationId="{75C25DFB-A624-4C5F-3D98-F9A2577C859E}"/>
          </ac:spMkLst>
        </pc:spChg>
        <pc:spChg chg="add">
          <ac:chgData name="Kaing Hour" userId="1f1f1eb3-33db-4a7f-b22c-f4ba7c2e8c63" providerId="ADAL" clId="{B107AB36-EAB7-0B4E-9C2D-843D1672E630}" dt="2024-05-13T03:58:59.715" v="2757"/>
          <ac:spMkLst>
            <pc:docMk/>
            <pc:sldMk cId="1390715082" sldId="293"/>
            <ac:spMk id="16" creationId="{4A33868F-4846-76D9-FFAD-65EFECDC39E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17" creationId="{9F67920F-EFD1-312F-B491-EA0740F2497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18" creationId="{D28D6A9D-0C32-0EF6-6A95-AFCC8BF8AFB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19" creationId="{C2EA1A12-13B0-86B5-ACD1-3C3CA689CD3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0" creationId="{F882B226-D988-D33D-88AE-9A503FD6EA0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1" creationId="{EE3ED4A9-3CAC-01C0-F178-6D36589D0BF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2" creationId="{B7D91933-78E7-4ACC-8DE1-0C88CB9A063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3" creationId="{DBA8D30E-0528-7470-905D-A674D45EF6F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4" creationId="{E740EF55-233A-B064-D5E2-A9315653FD9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5" creationId="{52D84644-09B2-747B-3548-1D57A292822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6" creationId="{BD83DEDE-AF33-4E10-B60E-88C590B341D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7" creationId="{5199484B-7E22-DF40-2601-628CD5D2C22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8" creationId="{CDA7784D-3471-26CB-BBD3-458B541FE20D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29" creationId="{4D475F7A-B6C9-4710-D856-179D56FF7F4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30" creationId="{92D961EF-F649-45A0-E31D-2CBD667A6AD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1390715082" sldId="293"/>
            <ac:spMk id="31" creationId="{CB3EA800-63BF-5E87-8287-9F16276F482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1390715082" sldId="293"/>
            <ac:spMk id="32" creationId="{66F4C571-F983-9D2C-3B2F-B87D91515994}"/>
          </ac:spMkLst>
        </pc:spChg>
        <pc:cxnChg chg="add mod">
          <ac:chgData name="Kaing Hour" userId="1f1f1eb3-33db-4a7f-b22c-f4ba7c2e8c63" providerId="ADAL" clId="{B107AB36-EAB7-0B4E-9C2D-843D1672E630}" dt="2024-05-14T04:41:40.701" v="7753" actId="1076"/>
          <ac:cxnSpMkLst>
            <pc:docMk/>
            <pc:sldMk cId="1390715082" sldId="293"/>
            <ac:cxnSpMk id="7" creationId="{DC1F41EB-5DE2-CFD5-FDAD-F58E92684670}"/>
          </ac:cxnSpMkLst>
        </pc:cxnChg>
      </pc:sldChg>
      <pc:sldChg chg="addSp modSp add del mod">
        <pc:chgData name="Kaing Hour" userId="1f1f1eb3-33db-4a7f-b22c-f4ba7c2e8c63" providerId="ADAL" clId="{B107AB36-EAB7-0B4E-9C2D-843D1672E630}" dt="2024-05-15T01:48:08.606" v="12409" actId="2696"/>
        <pc:sldMkLst>
          <pc:docMk/>
          <pc:sldMk cId="3907899346" sldId="294"/>
        </pc:sldMkLst>
        <pc:spChg chg="mod">
          <ac:chgData name="Kaing Hour" userId="1f1f1eb3-33db-4a7f-b22c-f4ba7c2e8c63" providerId="ADAL" clId="{B107AB36-EAB7-0B4E-9C2D-843D1672E630}" dt="2024-05-09T07:58:30.803" v="1784" actId="20577"/>
          <ac:spMkLst>
            <pc:docMk/>
            <pc:sldMk cId="3907899346" sldId="294"/>
            <ac:spMk id="3" creationId="{68F30791-D84F-8BE4-2736-5EE8492D0C3E}"/>
          </ac:spMkLst>
        </pc:spChg>
        <pc:spChg chg="mod">
          <ac:chgData name="Kaing Hour" userId="1f1f1eb3-33db-4a7f-b22c-f4ba7c2e8c63" providerId="ADAL" clId="{B107AB36-EAB7-0B4E-9C2D-843D1672E630}" dt="2024-05-13T04:06:29.805" v="4855" actId="1076"/>
          <ac:spMkLst>
            <pc:docMk/>
            <pc:sldMk cId="3907899346" sldId="294"/>
            <ac:spMk id="4" creationId="{4F924FE8-905B-ED3F-E5A0-292D9912D836}"/>
          </ac:spMkLst>
        </pc:spChg>
        <pc:spChg chg="add mod">
          <ac:chgData name="Kaing Hour" userId="1f1f1eb3-33db-4a7f-b22c-f4ba7c2e8c63" providerId="ADAL" clId="{B107AB36-EAB7-0B4E-9C2D-843D1672E630}" dt="2024-05-09T07:58:24.235" v="1775" actId="767"/>
          <ac:spMkLst>
            <pc:docMk/>
            <pc:sldMk cId="3907899346" sldId="294"/>
            <ac:spMk id="5" creationId="{A77DBA3F-EABE-7DCB-2C1F-AFDB0FA4819A}"/>
          </ac:spMkLst>
        </pc:spChg>
        <pc:spChg chg="add mod">
          <ac:chgData name="Kaing Hour" userId="1f1f1eb3-33db-4a7f-b22c-f4ba7c2e8c63" providerId="ADAL" clId="{B107AB36-EAB7-0B4E-9C2D-843D1672E630}" dt="2024-05-13T03:49:18.950" v="2310" actId="207"/>
          <ac:spMkLst>
            <pc:docMk/>
            <pc:sldMk cId="3907899346" sldId="294"/>
            <ac:spMk id="6" creationId="{C9CD4E4A-4FF9-AAA4-89FE-AE34951529A7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3907899346" sldId="294"/>
            <ac:spMk id="7" creationId="{BEEC58CE-E159-D121-A65B-4D08E3C6C326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907899346" sldId="294"/>
            <ac:spMk id="8" creationId="{90475E90-5834-039C-A45A-F8A0B01B3259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3907899346" sldId="294"/>
            <ac:spMk id="9" creationId="{9AC90659-1184-9E7F-A85F-2226F80D47A0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3907899346" sldId="294"/>
            <ac:spMk id="10" creationId="{DB6564F0-0214-75CB-860A-82D34CCCAFDB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3907899346" sldId="294"/>
            <ac:spMk id="11" creationId="{DA3AAFFD-0FB0-208A-82B3-1AD022B63A50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3907899346" sldId="294"/>
            <ac:spMk id="12" creationId="{DB9F89B0-0300-EFD0-56FD-866501B2839C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907899346" sldId="294"/>
            <ac:spMk id="13" creationId="{8702241C-EFC8-3DA6-B4CB-2EDC72520727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3907899346" sldId="294"/>
            <ac:spMk id="14" creationId="{D19E3BF6-E5AE-AB48-E33C-3655C78A8B01}"/>
          </ac:spMkLst>
        </pc:spChg>
        <pc:spChg chg="add">
          <ac:chgData name="Kaing Hour" userId="1f1f1eb3-33db-4a7f-b22c-f4ba7c2e8c63" providerId="ADAL" clId="{B107AB36-EAB7-0B4E-9C2D-843D1672E630}" dt="2024-05-13T03:58:59.719" v="2766"/>
          <ac:spMkLst>
            <pc:docMk/>
            <pc:sldMk cId="3907899346" sldId="294"/>
            <ac:spMk id="15" creationId="{B483B519-FE06-A06D-C0D9-C3F9508E0ED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16" creationId="{DAA78237-BB45-0DB4-FBCD-AF33F7684F0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17" creationId="{2044ED14-C303-33AE-9855-DE6443602A5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18" creationId="{75B96143-B114-47A8-F3EF-F7A5EA44D3B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19" creationId="{CD57BE2A-3FEE-E353-0880-908F0D174F9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0" creationId="{7B6B1145-5BD6-3270-53D0-95DAD7DD8AE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1" creationId="{4BD54982-5BB0-2EF7-6237-7202861D494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2" creationId="{1F8E09E5-A283-178A-5560-EB2F4CE7B6C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3" creationId="{2CE3893D-1133-0F6A-4CD1-D1073B15327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4" creationId="{FD40B1FA-E96F-F984-1B10-55703EE2C0D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5" creationId="{A9CC5239-CFBA-4BA0-0885-157ED5AC2BD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6" creationId="{6D2DEF88-6C19-935B-7BCF-3434FA05830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7" creationId="{40377580-43D2-0C14-537A-B03285A317E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8" creationId="{D66147EA-55B1-3417-28F0-A385291BFAC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29" creationId="{F638BA28-8D36-7060-6C33-3845D95B3981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30" creationId="{B65203B5-4FED-A91C-65CC-D1EC1133E13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3907899346" sldId="294"/>
            <ac:spMk id="31" creationId="{6D231100-8FD9-AFEA-2970-D14D7BA04F4E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3907899346" sldId="294"/>
            <ac:spMk id="32" creationId="{82F51FBD-46E4-384D-A72E-2319FF48D5F8}"/>
          </ac:spMkLst>
        </pc:spChg>
      </pc:sldChg>
      <pc:sldChg chg="addSp delSp modSp new mod modNotesTx">
        <pc:chgData name="Kaing Hour" userId="1f1f1eb3-33db-4a7f-b22c-f4ba7c2e8c63" providerId="ADAL" clId="{B107AB36-EAB7-0B4E-9C2D-843D1672E630}" dt="2024-06-17T16:29:00.358" v="35669" actId="20577"/>
        <pc:sldMkLst>
          <pc:docMk/>
          <pc:sldMk cId="2154675225" sldId="295"/>
        </pc:sldMkLst>
        <pc:spChg chg="mod">
          <ac:chgData name="Kaing Hour" userId="1f1f1eb3-33db-4a7f-b22c-f4ba7c2e8c63" providerId="ADAL" clId="{B107AB36-EAB7-0B4E-9C2D-843D1672E630}" dt="2024-05-15T03:06:18.312" v="13751" actId="20577"/>
          <ac:spMkLst>
            <pc:docMk/>
            <pc:sldMk cId="2154675225" sldId="295"/>
            <ac:spMk id="2" creationId="{8AB1BC17-629E-4AF9-E038-F059FEDFB5B7}"/>
          </ac:spMkLst>
        </pc:spChg>
        <pc:spChg chg="add mod">
          <ac:chgData name="Kaing Hour" userId="1f1f1eb3-33db-4a7f-b22c-f4ba7c2e8c63" providerId="ADAL" clId="{B107AB36-EAB7-0B4E-9C2D-843D1672E630}" dt="2024-05-15T03:04:33.048" v="13714" actId="255"/>
          <ac:spMkLst>
            <pc:docMk/>
            <pc:sldMk cId="2154675225" sldId="295"/>
            <ac:spMk id="3" creationId="{13B9B6BB-5FFA-F485-0BD1-47D99BB308AD}"/>
          </ac:spMkLst>
        </pc:spChg>
        <pc:spChg chg="del">
          <ac:chgData name="Kaing Hour" userId="1f1f1eb3-33db-4a7f-b22c-f4ba7c2e8c63" providerId="ADAL" clId="{B107AB36-EAB7-0B4E-9C2D-843D1672E630}" dt="2024-05-13T02:52:12.656" v="1803" actId="478"/>
          <ac:spMkLst>
            <pc:docMk/>
            <pc:sldMk cId="2154675225" sldId="295"/>
            <ac:spMk id="3" creationId="{3AE28B45-9F83-8EF3-1351-93B292A6613F}"/>
          </ac:spMkLst>
        </pc:spChg>
        <pc:spChg chg="add del mod">
          <ac:chgData name="Kaing Hour" userId="1f1f1eb3-33db-4a7f-b22c-f4ba7c2e8c63" providerId="ADAL" clId="{B107AB36-EAB7-0B4E-9C2D-843D1672E630}" dt="2024-05-13T02:52:33.027" v="1807" actId="478"/>
          <ac:spMkLst>
            <pc:docMk/>
            <pc:sldMk cId="2154675225" sldId="295"/>
            <ac:spMk id="5" creationId="{67F7D100-494C-7581-F28C-F3AD88E7B2C8}"/>
          </ac:spMkLst>
        </pc:spChg>
        <pc:spChg chg="add del mod">
          <ac:chgData name="Kaing Hour" userId="1f1f1eb3-33db-4a7f-b22c-f4ba7c2e8c63" providerId="ADAL" clId="{B107AB36-EAB7-0B4E-9C2D-843D1672E630}" dt="2024-05-15T02:58:29.309" v="13627" actId="478"/>
          <ac:spMkLst>
            <pc:docMk/>
            <pc:sldMk cId="2154675225" sldId="295"/>
            <ac:spMk id="5" creationId="{92D8D229-5DAA-4EAD-7BE0-F6146253AAEB}"/>
          </ac:spMkLst>
        </pc:spChg>
        <pc:spChg chg="add mod">
          <ac:chgData name="Kaing Hour" userId="1f1f1eb3-33db-4a7f-b22c-f4ba7c2e8c63" providerId="ADAL" clId="{B107AB36-EAB7-0B4E-9C2D-843D1672E630}" dt="2024-05-13T02:54:00.212" v="1894" actId="1076"/>
          <ac:spMkLst>
            <pc:docMk/>
            <pc:sldMk cId="2154675225" sldId="295"/>
            <ac:spMk id="6" creationId="{CFD44FE3-316E-48E7-E08A-11CB2A2CF9B0}"/>
          </ac:spMkLst>
        </pc:spChg>
        <pc:spChg chg="add mod">
          <ac:chgData name="Kaing Hour" userId="1f1f1eb3-33db-4a7f-b22c-f4ba7c2e8c63" providerId="ADAL" clId="{B107AB36-EAB7-0B4E-9C2D-843D1672E630}" dt="2024-05-13T02:53:58.075" v="1893" actId="1076"/>
          <ac:spMkLst>
            <pc:docMk/>
            <pc:sldMk cId="2154675225" sldId="295"/>
            <ac:spMk id="7" creationId="{E49182C1-DD0A-5A83-D37D-9429989BC9F8}"/>
          </ac:spMkLst>
        </pc:spChg>
        <pc:spChg chg="add mod">
          <ac:chgData name="Kaing Hour" userId="1f1f1eb3-33db-4a7f-b22c-f4ba7c2e8c63" providerId="ADAL" clId="{B107AB36-EAB7-0B4E-9C2D-843D1672E630}" dt="2024-05-13T02:56:04.641" v="1952" actId="20577"/>
          <ac:spMkLst>
            <pc:docMk/>
            <pc:sldMk cId="2154675225" sldId="295"/>
            <ac:spMk id="8" creationId="{F33B4662-A124-B78C-01DB-1D688E9E9D38}"/>
          </ac:spMkLst>
        </pc:spChg>
        <pc:spChg chg="add mod">
          <ac:chgData name="Kaing Hour" userId="1f1f1eb3-33db-4a7f-b22c-f4ba7c2e8c63" providerId="ADAL" clId="{B107AB36-EAB7-0B4E-9C2D-843D1672E630}" dt="2024-05-13T02:53:58.075" v="1893" actId="1076"/>
          <ac:spMkLst>
            <pc:docMk/>
            <pc:sldMk cId="2154675225" sldId="295"/>
            <ac:spMk id="9" creationId="{1A5906CC-70B1-BD0E-8A55-EE6E937647FE}"/>
          </ac:spMkLst>
        </pc:spChg>
        <pc:spChg chg="add mod">
          <ac:chgData name="Kaing Hour" userId="1f1f1eb3-33db-4a7f-b22c-f4ba7c2e8c63" providerId="ADAL" clId="{B107AB36-EAB7-0B4E-9C2D-843D1672E630}" dt="2024-05-13T02:53:58.075" v="1893" actId="1076"/>
          <ac:spMkLst>
            <pc:docMk/>
            <pc:sldMk cId="2154675225" sldId="295"/>
            <ac:spMk id="10" creationId="{A8FDFC48-8949-1C2B-900B-E9A587B327FC}"/>
          </ac:spMkLst>
        </pc:spChg>
        <pc:spChg chg="add del mod">
          <ac:chgData name="Kaing Hour" userId="1f1f1eb3-33db-4a7f-b22c-f4ba7c2e8c63" providerId="ADAL" clId="{B107AB36-EAB7-0B4E-9C2D-843D1672E630}" dt="2024-05-15T02:58:30.764" v="13628" actId="478"/>
          <ac:spMkLst>
            <pc:docMk/>
            <pc:sldMk cId="2154675225" sldId="295"/>
            <ac:spMk id="11" creationId="{52029A68-60E4-72F7-0952-4CAC27ABBD94}"/>
          </ac:spMkLst>
        </pc:spChg>
        <pc:spChg chg="add del mod">
          <ac:chgData name="Kaing Hour" userId="1f1f1eb3-33db-4a7f-b22c-f4ba7c2e8c63" providerId="ADAL" clId="{B107AB36-EAB7-0B4E-9C2D-843D1672E630}" dt="2024-05-16T12:18:39.034" v="18172" actId="478"/>
          <ac:spMkLst>
            <pc:docMk/>
            <pc:sldMk cId="2154675225" sldId="295"/>
            <ac:spMk id="12" creationId="{0E85CEE4-FADC-E79E-9BDE-010BEA200E95}"/>
          </ac:spMkLst>
        </pc:spChg>
        <pc:spChg chg="add del mod">
          <ac:chgData name="Kaing Hour" userId="1f1f1eb3-33db-4a7f-b22c-f4ba7c2e8c63" providerId="ADAL" clId="{B107AB36-EAB7-0B4E-9C2D-843D1672E630}" dt="2024-05-16T12:19:02.235" v="18178" actId="478"/>
          <ac:spMkLst>
            <pc:docMk/>
            <pc:sldMk cId="2154675225" sldId="295"/>
            <ac:spMk id="18" creationId="{81F878EF-9928-1008-3BE5-5C896E53C1EE}"/>
          </ac:spMkLst>
        </pc:spChg>
        <pc:spChg chg="add mod">
          <ac:chgData name="Kaing Hour" userId="1f1f1eb3-33db-4a7f-b22c-f4ba7c2e8c63" providerId="ADAL" clId="{B107AB36-EAB7-0B4E-9C2D-843D1672E630}" dt="2024-05-16T12:18:57.085" v="18177" actId="1076"/>
          <ac:spMkLst>
            <pc:docMk/>
            <pc:sldMk cId="2154675225" sldId="295"/>
            <ac:spMk id="23" creationId="{D0F940D7-0EAF-B003-2935-74870CC9CE23}"/>
          </ac:spMkLst>
        </pc:spChg>
        <pc:spChg chg="add mod">
          <ac:chgData name="Kaing Hour" userId="1f1f1eb3-33db-4a7f-b22c-f4ba7c2e8c63" providerId="ADAL" clId="{B107AB36-EAB7-0B4E-9C2D-843D1672E630}" dt="2024-05-16T02:48:54.650" v="15081" actId="20577"/>
          <ac:spMkLst>
            <pc:docMk/>
            <pc:sldMk cId="2154675225" sldId="295"/>
            <ac:spMk id="24" creationId="{D3D56A46-DC46-F6A2-B504-BDC2303C6B52}"/>
          </ac:spMkLst>
        </pc:spChg>
        <pc:spChg chg="add mod">
          <ac:chgData name="Kaing Hour" userId="1f1f1eb3-33db-4a7f-b22c-f4ba7c2e8c63" providerId="ADAL" clId="{B107AB36-EAB7-0B4E-9C2D-843D1672E630}" dt="2024-05-16T12:18:42.914" v="18173" actId="1076"/>
          <ac:spMkLst>
            <pc:docMk/>
            <pc:sldMk cId="2154675225" sldId="295"/>
            <ac:spMk id="30" creationId="{812E067A-B82C-D1A4-117B-7B7C37F1F135}"/>
          </ac:spMkLst>
        </pc:spChg>
        <pc:spChg chg="add mod">
          <ac:chgData name="Kaing Hour" userId="1f1f1eb3-33db-4a7f-b22c-f4ba7c2e8c63" providerId="ADAL" clId="{B107AB36-EAB7-0B4E-9C2D-843D1672E630}" dt="2024-05-16T12:19:07.170" v="18180" actId="1076"/>
          <ac:spMkLst>
            <pc:docMk/>
            <pc:sldMk cId="2154675225" sldId="295"/>
            <ac:spMk id="35" creationId="{558874B8-95CD-F180-5B47-49586EE89ABB}"/>
          </ac:spMkLst>
        </pc:spChg>
        <pc:spChg chg="add mod">
          <ac:chgData name="Kaing Hour" userId="1f1f1eb3-33db-4a7f-b22c-f4ba7c2e8c63" providerId="ADAL" clId="{B107AB36-EAB7-0B4E-9C2D-843D1672E630}" dt="2024-05-13T02:55:58.678" v="1944" actId="1076"/>
          <ac:spMkLst>
            <pc:docMk/>
            <pc:sldMk cId="2154675225" sldId="295"/>
            <ac:spMk id="36" creationId="{94379C64-0A0D-426A-2475-B2779961A9FB}"/>
          </ac:spMkLst>
        </pc:spChg>
        <pc:spChg chg="add mod">
          <ac:chgData name="Kaing Hour" userId="1f1f1eb3-33db-4a7f-b22c-f4ba7c2e8c63" providerId="ADAL" clId="{B107AB36-EAB7-0B4E-9C2D-843D1672E630}" dt="2024-05-13T02:55:46.457" v="1941" actId="1076"/>
          <ac:spMkLst>
            <pc:docMk/>
            <pc:sldMk cId="2154675225" sldId="295"/>
            <ac:spMk id="40" creationId="{DC74B7B0-F264-9BAF-4EA7-65050ED63104}"/>
          </ac:spMkLst>
        </pc:spChg>
        <pc:spChg chg="add mod">
          <ac:chgData name="Kaing Hour" userId="1f1f1eb3-33db-4a7f-b22c-f4ba7c2e8c63" providerId="ADAL" clId="{B107AB36-EAB7-0B4E-9C2D-843D1672E630}" dt="2024-05-13T02:55:46.457" v="1941" actId="1076"/>
          <ac:spMkLst>
            <pc:docMk/>
            <pc:sldMk cId="2154675225" sldId="295"/>
            <ac:spMk id="41" creationId="{788C16A6-2CE9-6BC9-214B-70C557D4B2A5}"/>
          </ac:spMkLst>
        </pc:spChg>
        <pc:spChg chg="add mod">
          <ac:chgData name="Kaing Hour" userId="1f1f1eb3-33db-4a7f-b22c-f4ba7c2e8c63" providerId="ADAL" clId="{B107AB36-EAB7-0B4E-9C2D-843D1672E630}" dt="2024-05-13T02:55:46.457" v="1941" actId="1076"/>
          <ac:spMkLst>
            <pc:docMk/>
            <pc:sldMk cId="2154675225" sldId="295"/>
            <ac:spMk id="42" creationId="{DF52E0E4-43C2-C62F-BD45-649EDE688C56}"/>
          </ac:spMkLst>
        </pc:spChg>
        <pc:spChg chg="add mod">
          <ac:chgData name="Kaing Hour" userId="1f1f1eb3-33db-4a7f-b22c-f4ba7c2e8c63" providerId="ADAL" clId="{B107AB36-EAB7-0B4E-9C2D-843D1672E630}" dt="2024-05-13T02:55:46.457" v="1941" actId="1076"/>
          <ac:spMkLst>
            <pc:docMk/>
            <pc:sldMk cId="2154675225" sldId="295"/>
            <ac:spMk id="43" creationId="{CB1C51B5-C246-5BA0-59ED-E25527141788}"/>
          </ac:spMkLst>
        </pc:spChg>
        <pc:spChg chg="add del mod">
          <ac:chgData name="Kaing Hour" userId="1f1f1eb3-33db-4a7f-b22c-f4ba7c2e8c63" providerId="ADAL" clId="{B107AB36-EAB7-0B4E-9C2D-843D1672E630}" dt="2024-05-15T02:59:04.150" v="13638" actId="478"/>
          <ac:spMkLst>
            <pc:docMk/>
            <pc:sldMk cId="2154675225" sldId="295"/>
            <ac:spMk id="44" creationId="{0E96ECA4-20AC-715C-D992-7A78AE3CBDCE}"/>
          </ac:spMkLst>
        </pc:spChg>
        <pc:spChg chg="add mod">
          <ac:chgData name="Kaing Hour" userId="1f1f1eb3-33db-4a7f-b22c-f4ba7c2e8c63" providerId="ADAL" clId="{B107AB36-EAB7-0B4E-9C2D-843D1672E630}" dt="2024-05-13T03:49:18.949" v="2306" actId="207"/>
          <ac:spMkLst>
            <pc:docMk/>
            <pc:sldMk cId="2154675225" sldId="295"/>
            <ac:spMk id="51" creationId="{CCFB3DF9-2A13-B3ED-6F38-039C60F8EE34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2154675225" sldId="295"/>
            <ac:spMk id="52" creationId="{0D30A75B-AB77-F1BC-88E9-990D43840018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2154675225" sldId="295"/>
            <ac:spMk id="53" creationId="{3175A509-7410-8A7C-25DB-086B1BA617E1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2154675225" sldId="295"/>
            <ac:spMk id="54" creationId="{2F99117D-CA1B-DBC6-F901-92F67CF910D0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2154675225" sldId="295"/>
            <ac:spMk id="55" creationId="{5A2883F2-0A57-F535-66C2-DAB44369D0D5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2154675225" sldId="295"/>
            <ac:spMk id="56" creationId="{99869662-1F61-D571-D663-35EF4E45F678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2154675225" sldId="295"/>
            <ac:spMk id="57" creationId="{F433BEE3-BD4E-0220-FC86-AEFAD05D598A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2154675225" sldId="295"/>
            <ac:spMk id="58" creationId="{241696A9-A425-15EF-A6E5-5CD4AB2FB527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2154675225" sldId="295"/>
            <ac:spMk id="59" creationId="{CE38CC15-2D16-B3CD-86C3-7C8A41D130F7}"/>
          </ac:spMkLst>
        </pc:spChg>
        <pc:spChg chg="add">
          <ac:chgData name="Kaing Hour" userId="1f1f1eb3-33db-4a7f-b22c-f4ba7c2e8c63" providerId="ADAL" clId="{B107AB36-EAB7-0B4E-9C2D-843D1672E630}" dt="2024-05-13T03:58:59.729" v="2784"/>
          <ac:spMkLst>
            <pc:docMk/>
            <pc:sldMk cId="2154675225" sldId="295"/>
            <ac:spMk id="60" creationId="{C11730F6-FB3D-3449-6B30-A105E88CC3E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1" creationId="{904C8D07-0735-11B3-99B4-FAF12B0F001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2" creationId="{C0A26550-38C7-02CD-0CBE-6F34E58BA43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3" creationId="{0F53009A-01BE-03C3-592C-7D6DEFAF76C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4" creationId="{376BE595-9DF8-3E12-77AA-67469B3CFE7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5" creationId="{89012009-3536-6DF6-2D07-620D7E63E31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6" creationId="{DCBDCEA1-C853-3A0E-DFC6-0359F0FFC30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7" creationId="{81C2B058-0342-8452-905E-10939D5D1E6C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8" creationId="{557F5D25-0272-D3EF-D22E-64B7AF8A57DE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69" creationId="{5077FF20-14D4-7E0D-AAF5-E5F706646AA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0" creationId="{DB921E41-343B-34AB-C918-A6202D37CEF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1" creationId="{45800E5D-D798-811E-600D-BBC474B0C134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2" creationId="{49890E4F-5F96-740A-CBF6-78217224B57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3" creationId="{36F7BF12-0B6E-7682-5E7B-F909C455974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4" creationId="{214D2693-AAB7-4CFB-81A0-CDDDD0CC2FDA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5" creationId="{36734F70-3DE4-CEB8-2CC9-29C981C4E2E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6" creationId="{76E65584-9A3C-BF98-0759-EEFDC917CAB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7" creationId="{FAB37C8D-E3AC-4E18-4EA4-C9D4D6BB102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2154675225" sldId="295"/>
            <ac:spMk id="78" creationId="{272CCA7F-DB63-E87A-5424-9824D3FBF5D7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2154675225" sldId="295"/>
            <ac:spMk id="79" creationId="{7B570E75-988F-0601-54BF-F790FF375D94}"/>
          </ac:spMkLst>
        </pc:spChg>
        <pc:cxnChg chg="add del mod">
          <ac:chgData name="Kaing Hour" userId="1f1f1eb3-33db-4a7f-b22c-f4ba7c2e8c63" providerId="ADAL" clId="{B107AB36-EAB7-0B4E-9C2D-843D1672E630}" dt="2024-05-13T02:54:40.654" v="1909" actId="478"/>
          <ac:cxnSpMkLst>
            <pc:docMk/>
            <pc:sldMk cId="2154675225" sldId="295"/>
            <ac:cxnSpMk id="13" creationId="{15620226-1E75-C7F6-707E-9201B2713827}"/>
          </ac:cxnSpMkLst>
        </pc:cxnChg>
        <pc:cxnChg chg="add del mod">
          <ac:chgData name="Kaing Hour" userId="1f1f1eb3-33db-4a7f-b22c-f4ba7c2e8c63" providerId="ADAL" clId="{B107AB36-EAB7-0B4E-9C2D-843D1672E630}" dt="2024-05-13T02:54:42.180" v="1910" actId="478"/>
          <ac:cxnSpMkLst>
            <pc:docMk/>
            <pc:sldMk cId="2154675225" sldId="295"/>
            <ac:cxnSpMk id="14" creationId="{96F0F139-6A01-4A32-BBDD-417029A74911}"/>
          </ac:cxnSpMkLst>
        </pc:cxnChg>
        <pc:cxnChg chg="add mod">
          <ac:chgData name="Kaing Hour" userId="1f1f1eb3-33db-4a7f-b22c-f4ba7c2e8c63" providerId="ADAL" clId="{B107AB36-EAB7-0B4E-9C2D-843D1672E630}" dt="2024-05-16T12:18:48.635" v="18174" actId="14100"/>
          <ac:cxnSpMkLst>
            <pc:docMk/>
            <pc:sldMk cId="2154675225" sldId="295"/>
            <ac:cxnSpMk id="17" creationId="{AE0D39E2-FC8F-A2EF-7BAB-1CF2F66E9FAD}"/>
          </ac:cxnSpMkLst>
        </pc:cxnChg>
        <pc:cxnChg chg="add mod">
          <ac:chgData name="Kaing Hour" userId="1f1f1eb3-33db-4a7f-b22c-f4ba7c2e8c63" providerId="ADAL" clId="{B107AB36-EAB7-0B4E-9C2D-843D1672E630}" dt="2024-05-16T12:18:51.333" v="18175" actId="14100"/>
          <ac:cxnSpMkLst>
            <pc:docMk/>
            <pc:sldMk cId="2154675225" sldId="295"/>
            <ac:cxnSpMk id="20" creationId="{88027A4E-EFB7-EEA4-7B16-897219791358}"/>
          </ac:cxnSpMkLst>
        </pc:cxnChg>
        <pc:cxnChg chg="add mod">
          <ac:chgData name="Kaing Hour" userId="1f1f1eb3-33db-4a7f-b22c-f4ba7c2e8c63" providerId="ADAL" clId="{B107AB36-EAB7-0B4E-9C2D-843D1672E630}" dt="2024-05-13T02:56:04.641" v="1952" actId="20577"/>
          <ac:cxnSpMkLst>
            <pc:docMk/>
            <pc:sldMk cId="2154675225" sldId="295"/>
            <ac:cxnSpMk id="25" creationId="{0F77C92B-7A34-DDC2-5E13-2A153B9AA459}"/>
          </ac:cxnSpMkLst>
        </pc:cxnChg>
        <pc:cxnChg chg="add mod">
          <ac:chgData name="Kaing Hour" userId="1f1f1eb3-33db-4a7f-b22c-f4ba7c2e8c63" providerId="ADAL" clId="{B107AB36-EAB7-0B4E-9C2D-843D1672E630}" dt="2024-05-15T02:59:48.867" v="13664" actId="14100"/>
          <ac:cxnSpMkLst>
            <pc:docMk/>
            <pc:sldMk cId="2154675225" sldId="295"/>
            <ac:cxnSpMk id="26" creationId="{3042276F-289E-3A5B-D46B-2A8A83EE225E}"/>
          </ac:cxnSpMkLst>
        </pc:cxnChg>
        <pc:cxnChg chg="add mod">
          <ac:chgData name="Kaing Hour" userId="1f1f1eb3-33db-4a7f-b22c-f4ba7c2e8c63" providerId="ADAL" clId="{B107AB36-EAB7-0B4E-9C2D-843D1672E630}" dt="2024-05-13T02:55:08.635" v="1924" actId="14100"/>
          <ac:cxnSpMkLst>
            <pc:docMk/>
            <pc:sldMk cId="2154675225" sldId="295"/>
            <ac:cxnSpMk id="28" creationId="{0B56DDAD-B558-1067-D82E-1ED005CE1833}"/>
          </ac:cxnSpMkLst>
        </pc:cxnChg>
        <pc:cxnChg chg="add mod">
          <ac:chgData name="Kaing Hour" userId="1f1f1eb3-33db-4a7f-b22c-f4ba7c2e8c63" providerId="ADAL" clId="{B107AB36-EAB7-0B4E-9C2D-843D1672E630}" dt="2024-05-16T12:18:54.085" v="18176" actId="14100"/>
          <ac:cxnSpMkLst>
            <pc:docMk/>
            <pc:sldMk cId="2154675225" sldId="295"/>
            <ac:cxnSpMk id="33" creationId="{D9A39DE3-EFFA-CA6B-18D1-F117367B0A72}"/>
          </ac:cxnSpMkLst>
        </pc:cxnChg>
        <pc:cxnChg chg="add del mod">
          <ac:chgData name="Kaing Hour" userId="1f1f1eb3-33db-4a7f-b22c-f4ba7c2e8c63" providerId="ADAL" clId="{B107AB36-EAB7-0B4E-9C2D-843D1672E630}" dt="2024-05-13T02:55:48.562" v="1942" actId="478"/>
          <ac:cxnSpMkLst>
            <pc:docMk/>
            <pc:sldMk cId="2154675225" sldId="295"/>
            <ac:cxnSpMk id="37" creationId="{0269BDF7-81E5-ABC0-05ED-A185F603E19B}"/>
          </ac:cxnSpMkLst>
        </pc:cxnChg>
        <pc:cxnChg chg="add mod">
          <ac:chgData name="Kaing Hour" userId="1f1f1eb3-33db-4a7f-b22c-f4ba7c2e8c63" providerId="ADAL" clId="{B107AB36-EAB7-0B4E-9C2D-843D1672E630}" dt="2024-05-16T12:19:13.434" v="18182" actId="14100"/>
          <ac:cxnSpMkLst>
            <pc:docMk/>
            <pc:sldMk cId="2154675225" sldId="295"/>
            <ac:cxnSpMk id="45" creationId="{D7336966-5B49-E834-5D1F-81A39F44141F}"/>
          </ac:cxnSpMkLst>
        </pc:cxnChg>
        <pc:cxnChg chg="add mod">
          <ac:chgData name="Kaing Hour" userId="1f1f1eb3-33db-4a7f-b22c-f4ba7c2e8c63" providerId="ADAL" clId="{B107AB36-EAB7-0B4E-9C2D-843D1672E630}" dt="2024-05-16T12:19:15.785" v="18183" actId="14100"/>
          <ac:cxnSpMkLst>
            <pc:docMk/>
            <pc:sldMk cId="2154675225" sldId="295"/>
            <ac:cxnSpMk id="46" creationId="{764944AC-3EED-F657-97E2-432D0049DB7E}"/>
          </ac:cxnSpMkLst>
        </pc:cxnChg>
        <pc:cxnChg chg="add mod">
          <ac:chgData name="Kaing Hour" userId="1f1f1eb3-33db-4a7f-b22c-f4ba7c2e8c63" providerId="ADAL" clId="{B107AB36-EAB7-0B4E-9C2D-843D1672E630}" dt="2024-05-13T02:55:46.457" v="1941" actId="1076"/>
          <ac:cxnSpMkLst>
            <pc:docMk/>
            <pc:sldMk cId="2154675225" sldId="295"/>
            <ac:cxnSpMk id="47" creationId="{54CA9987-EF24-7EEA-A175-B2F2409165BA}"/>
          </ac:cxnSpMkLst>
        </pc:cxnChg>
        <pc:cxnChg chg="add mod">
          <ac:chgData name="Kaing Hour" userId="1f1f1eb3-33db-4a7f-b22c-f4ba7c2e8c63" providerId="ADAL" clId="{B107AB36-EAB7-0B4E-9C2D-843D1672E630}" dt="2024-05-13T02:55:46.457" v="1941" actId="1076"/>
          <ac:cxnSpMkLst>
            <pc:docMk/>
            <pc:sldMk cId="2154675225" sldId="295"/>
            <ac:cxnSpMk id="48" creationId="{5FCBD872-5F7A-1935-92BC-15A218BA7C52}"/>
          </ac:cxnSpMkLst>
        </pc:cxnChg>
        <pc:cxnChg chg="add mod">
          <ac:chgData name="Kaing Hour" userId="1f1f1eb3-33db-4a7f-b22c-f4ba7c2e8c63" providerId="ADAL" clId="{B107AB36-EAB7-0B4E-9C2D-843D1672E630}" dt="2024-05-16T12:19:09.716" v="18181" actId="14100"/>
          <ac:cxnSpMkLst>
            <pc:docMk/>
            <pc:sldMk cId="2154675225" sldId="295"/>
            <ac:cxnSpMk id="49" creationId="{4B83FACD-BCA1-0962-E916-9D6F2FF4C60B}"/>
          </ac:cxnSpMkLst>
        </pc:cxnChg>
      </pc:sldChg>
      <pc:sldChg chg="addSp delSp modSp new del mod ord modNotesTx">
        <pc:chgData name="Kaing Hour" userId="1f1f1eb3-33db-4a7f-b22c-f4ba7c2e8c63" providerId="ADAL" clId="{B107AB36-EAB7-0B4E-9C2D-843D1672E630}" dt="2024-05-17T07:09:47.900" v="23361" actId="2696"/>
        <pc:sldMkLst>
          <pc:docMk/>
          <pc:sldMk cId="830940374" sldId="296"/>
        </pc:sldMkLst>
        <pc:spChg chg="mod">
          <ac:chgData name="Kaing Hour" userId="1f1f1eb3-33db-4a7f-b22c-f4ba7c2e8c63" providerId="ADAL" clId="{B107AB36-EAB7-0B4E-9C2D-843D1672E630}" dt="2024-05-13T03:17:38.119" v="1974" actId="20577"/>
          <ac:spMkLst>
            <pc:docMk/>
            <pc:sldMk cId="830940374" sldId="296"/>
            <ac:spMk id="2" creationId="{F4421A20-C5FD-61EE-9635-1991E9829036}"/>
          </ac:spMkLst>
        </pc:spChg>
        <pc:spChg chg="add del mod">
          <ac:chgData name="Kaing Hour" userId="1f1f1eb3-33db-4a7f-b22c-f4ba7c2e8c63" providerId="ADAL" clId="{B107AB36-EAB7-0B4E-9C2D-843D1672E630}" dt="2024-05-13T04:03:11.452" v="2919" actId="15"/>
          <ac:spMkLst>
            <pc:docMk/>
            <pc:sldMk cId="830940374" sldId="296"/>
            <ac:spMk id="3" creationId="{3C464864-937A-025C-CE66-B6F4F5E1F2C8}"/>
          </ac:spMkLst>
        </pc:spChg>
        <pc:spChg chg="add mod">
          <ac:chgData name="Kaing Hour" userId="1f1f1eb3-33db-4a7f-b22c-f4ba7c2e8c63" providerId="ADAL" clId="{B107AB36-EAB7-0B4E-9C2D-843D1672E630}" dt="2024-05-13T03:49:18.949" v="2304" actId="207"/>
          <ac:spMkLst>
            <pc:docMk/>
            <pc:sldMk cId="830940374" sldId="296"/>
            <ac:spMk id="5" creationId="{B965BE5F-71EB-68F5-CE5F-C6F2CCAED799}"/>
          </ac:spMkLst>
        </pc:spChg>
        <pc:spChg chg="add mod">
          <ac:chgData name="Kaing Hour" userId="1f1f1eb3-33db-4a7f-b22c-f4ba7c2e8c63" providerId="ADAL" clId="{B107AB36-EAB7-0B4E-9C2D-843D1672E630}" dt="2024-05-16T09:26:19.126" v="17826"/>
          <ac:spMkLst>
            <pc:docMk/>
            <pc:sldMk cId="830940374" sldId="296"/>
            <ac:spMk id="5" creationId="{E8F3AA32-5077-EB76-08B9-875E29FE5E33}"/>
          </ac:spMkLst>
        </pc:spChg>
        <pc:spChg chg="add mod">
          <ac:chgData name="Kaing Hour" userId="1f1f1eb3-33db-4a7f-b22c-f4ba7c2e8c63" providerId="ADAL" clId="{B107AB36-EAB7-0B4E-9C2D-843D1672E630}" dt="2024-05-13T03:49:18.692" v="2288"/>
          <ac:spMkLst>
            <pc:docMk/>
            <pc:sldMk cId="830940374" sldId="296"/>
            <ac:spMk id="6" creationId="{2B6C421F-8907-7812-C35C-2A5CF76B8125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830940374" sldId="296"/>
            <ac:spMk id="7" creationId="{A19F801A-BB95-F520-01A1-0E27F2CA91F7}"/>
          </ac:spMkLst>
        </pc:spChg>
        <pc:spChg chg="add mod">
          <ac:chgData name="Kaing Hour" userId="1f1f1eb3-33db-4a7f-b22c-f4ba7c2e8c63" providerId="ADAL" clId="{B107AB36-EAB7-0B4E-9C2D-843D1672E630}" dt="2024-05-13T03:49:53.729" v="2471"/>
          <ac:spMkLst>
            <pc:docMk/>
            <pc:sldMk cId="830940374" sldId="296"/>
            <ac:spMk id="8" creationId="{3ACB5722-FE14-E602-E6F4-0DFA3728C955}"/>
          </ac:spMkLst>
        </pc:spChg>
        <pc:spChg chg="add mod">
          <ac:chgData name="Kaing Hour" userId="1f1f1eb3-33db-4a7f-b22c-f4ba7c2e8c63" providerId="ADAL" clId="{B107AB36-EAB7-0B4E-9C2D-843D1672E630}" dt="2024-05-13T03:54:51.594" v="2560"/>
          <ac:spMkLst>
            <pc:docMk/>
            <pc:sldMk cId="830940374" sldId="296"/>
            <ac:spMk id="9" creationId="{FA647877-0831-7B1C-708F-7E9205B82D67}"/>
          </ac:spMkLst>
        </pc:spChg>
        <pc:spChg chg="add mod">
          <ac:chgData name="Kaing Hour" userId="1f1f1eb3-33db-4a7f-b22c-f4ba7c2e8c63" providerId="ADAL" clId="{B107AB36-EAB7-0B4E-9C2D-843D1672E630}" dt="2024-05-13T03:55:19.776" v="2645"/>
          <ac:spMkLst>
            <pc:docMk/>
            <pc:sldMk cId="830940374" sldId="296"/>
            <ac:spMk id="10" creationId="{906B21BC-EB17-ADD0-DEF1-A8EC6B65F6A6}"/>
          </ac:spMkLst>
        </pc:spChg>
        <pc:spChg chg="add mod">
          <ac:chgData name="Kaing Hour" userId="1f1f1eb3-33db-4a7f-b22c-f4ba7c2e8c63" providerId="ADAL" clId="{B107AB36-EAB7-0B4E-9C2D-843D1672E630}" dt="2024-05-13T03:57:17.074" v="2730"/>
          <ac:spMkLst>
            <pc:docMk/>
            <pc:sldMk cId="830940374" sldId="296"/>
            <ac:spMk id="11" creationId="{8AF3989F-27A0-1884-5E33-EF0FEE60E1A4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830940374" sldId="296"/>
            <ac:spMk id="12" creationId="{11254658-70B3-63C2-0F71-692A9C1702EB}"/>
          </ac:spMkLst>
        </pc:spChg>
        <pc:spChg chg="add mod">
          <ac:chgData name="Kaing Hour" userId="1f1f1eb3-33db-4a7f-b22c-f4ba7c2e8c63" providerId="ADAL" clId="{B107AB36-EAB7-0B4E-9C2D-843D1672E630}" dt="2024-05-13T04:03:12.775" v="3033"/>
          <ac:spMkLst>
            <pc:docMk/>
            <pc:sldMk cId="830940374" sldId="296"/>
            <ac:spMk id="13" creationId="{B16501DF-406B-2767-D00E-B8EBE71712C5}"/>
          </ac:spMkLst>
        </pc:spChg>
        <pc:spChg chg="add">
          <ac:chgData name="Kaing Hour" userId="1f1f1eb3-33db-4a7f-b22c-f4ba7c2e8c63" providerId="ADAL" clId="{B107AB36-EAB7-0B4E-9C2D-843D1672E630}" dt="2024-05-13T03:58:59.733" v="2793"/>
          <ac:spMkLst>
            <pc:docMk/>
            <pc:sldMk cId="830940374" sldId="296"/>
            <ac:spMk id="14" creationId="{60239E44-0550-8FB6-7821-E16CD4C3296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15" creationId="{84CCDE76-E053-7574-ED8B-E6A9A29A50D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16" creationId="{E45538BA-362C-C202-76B1-1851EC0CE74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17" creationId="{F5CC119D-2A77-0B22-693E-3476EA47EF6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18" creationId="{60CC3A2C-BE91-3F34-5970-0ED49628DD5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19" creationId="{DC9F1282-0859-4803-CB67-F91EC856E50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0" creationId="{B0CAAF54-F205-D2F6-2168-AE37D044497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1" creationId="{E2BA10BB-53BB-AA7C-234D-8194484C0948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2" creationId="{4070AE38-D3CF-CC0D-968C-DA42DDA20296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3" creationId="{286AFAC6-7FDF-2D27-D24B-A4A382F9B65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4" creationId="{E9DEDFEE-5559-A511-5EEB-3B06F7A09A4B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5" creationId="{3A2E1E46-D6E6-1609-5085-E55AFC1B1D7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6" creationId="{79C09157-3308-5E7E-AAA1-B6B3F5B5A267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7" creationId="{3413FA47-1BFE-8F42-9628-8AEA3E47B052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8" creationId="{887D7947-2FF3-4E6A-0EB9-3AA836D417DF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29" creationId="{B956518D-4170-9E40-9740-4A253E8C7779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30" creationId="{43A7B35A-D675-B15C-0CC1-6324AFD3A010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31" creationId="{72914E02-38DB-48A2-E2B9-21CBA4AC5ED3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32" creationId="{FCB12251-3CDF-EEAB-3637-4193726D0B45}"/>
          </ac:spMkLst>
        </pc:spChg>
        <pc:spChg chg="add mod">
          <ac:chgData name="Kaing Hour" userId="1f1f1eb3-33db-4a7f-b22c-f4ba7c2e8c63" providerId="ADAL" clId="{B107AB36-EAB7-0B4E-9C2D-843D1672E630}" dt="2024-05-13T04:08:03.678" v="5896"/>
          <ac:spMkLst>
            <pc:docMk/>
            <pc:sldMk cId="830940374" sldId="296"/>
            <ac:spMk id="33" creationId="{8A70E474-5A81-F8BE-5576-3BF45994B17D}"/>
          </ac:spMkLst>
        </pc:spChg>
        <pc:spChg chg="add mod">
          <ac:chgData name="Kaing Hour" userId="1f1f1eb3-33db-4a7f-b22c-f4ba7c2e8c63" providerId="ADAL" clId="{B107AB36-EAB7-0B4E-9C2D-843D1672E630}" dt="2024-05-13T04:10:14.907" v="5981"/>
          <ac:spMkLst>
            <pc:docMk/>
            <pc:sldMk cId="830940374" sldId="296"/>
            <ac:spMk id="34" creationId="{94C5BD28-321E-63E6-6ED8-BAD6936F9B1C}"/>
          </ac:spMkLst>
        </pc:spChg>
      </pc:sldChg>
      <pc:sldChg chg="modSp new del mod">
        <pc:chgData name="Kaing Hour" userId="1f1f1eb3-33db-4a7f-b22c-f4ba7c2e8c63" providerId="ADAL" clId="{B107AB36-EAB7-0B4E-9C2D-843D1672E630}" dt="2024-05-15T03:08:52.379" v="13908" actId="2696"/>
        <pc:sldMkLst>
          <pc:docMk/>
          <pc:sldMk cId="1351045641" sldId="297"/>
        </pc:sldMkLst>
        <pc:spChg chg="mod">
          <ac:chgData name="Kaing Hour" userId="1f1f1eb3-33db-4a7f-b22c-f4ba7c2e8c63" providerId="ADAL" clId="{B107AB36-EAB7-0B4E-9C2D-843D1672E630}" dt="2024-05-13T06:52:50.555" v="6169"/>
          <ac:spMkLst>
            <pc:docMk/>
            <pc:sldMk cId="1351045641" sldId="297"/>
            <ac:spMk id="2" creationId="{EF5C8524-E07B-B232-8B84-82B7BBC64F9D}"/>
          </ac:spMkLst>
        </pc:spChg>
        <pc:spChg chg="mod">
          <ac:chgData name="Kaing Hour" userId="1f1f1eb3-33db-4a7f-b22c-f4ba7c2e8c63" providerId="ADAL" clId="{B107AB36-EAB7-0B4E-9C2D-843D1672E630}" dt="2024-05-15T03:01:04.482" v="13665" actId="20577"/>
          <ac:spMkLst>
            <pc:docMk/>
            <pc:sldMk cId="1351045641" sldId="297"/>
            <ac:spMk id="3" creationId="{3D2D7099-5068-7296-746E-35CAB1B9F781}"/>
          </ac:spMkLst>
        </pc:spChg>
      </pc:sldChg>
      <pc:sldChg chg="modSp new del mod">
        <pc:chgData name="Kaing Hour" userId="1f1f1eb3-33db-4a7f-b22c-f4ba7c2e8c63" providerId="ADAL" clId="{B107AB36-EAB7-0B4E-9C2D-843D1672E630}" dt="2024-05-13T06:51:25.078" v="6134" actId="2696"/>
        <pc:sldMkLst>
          <pc:docMk/>
          <pc:sldMk cId="2676913126" sldId="297"/>
        </pc:sldMkLst>
        <pc:spChg chg="mod">
          <ac:chgData name="Kaing Hour" userId="1f1f1eb3-33db-4a7f-b22c-f4ba7c2e8c63" providerId="ADAL" clId="{B107AB36-EAB7-0B4E-9C2D-843D1672E630}" dt="2024-05-13T06:51:22.008" v="6133" actId="20577"/>
          <ac:spMkLst>
            <pc:docMk/>
            <pc:sldMk cId="2676913126" sldId="297"/>
            <ac:spMk id="2" creationId="{8961879E-E123-4229-7BB5-5E48F4E81014}"/>
          </ac:spMkLst>
        </pc:spChg>
      </pc:sldChg>
      <pc:sldChg chg="delSp modSp add del mod ord">
        <pc:chgData name="Kaing Hour" userId="1f1f1eb3-33db-4a7f-b22c-f4ba7c2e8c63" providerId="ADAL" clId="{B107AB36-EAB7-0B4E-9C2D-843D1672E630}" dt="2024-05-15T03:02:32.581" v="13677" actId="2696"/>
        <pc:sldMkLst>
          <pc:docMk/>
          <pc:sldMk cId="1375332370" sldId="298"/>
        </pc:sldMkLst>
        <pc:spChg chg="mod">
          <ac:chgData name="Kaing Hour" userId="1f1f1eb3-33db-4a7f-b22c-f4ba7c2e8c63" providerId="ADAL" clId="{B107AB36-EAB7-0B4E-9C2D-843D1672E630}" dt="2024-05-13T07:37:19.877" v="7249" actId="20577"/>
          <ac:spMkLst>
            <pc:docMk/>
            <pc:sldMk cId="1375332370" sldId="298"/>
            <ac:spMk id="3" creationId="{90B256C8-E997-7003-A81C-15815695B44F}"/>
          </ac:spMkLst>
        </pc:spChg>
        <pc:spChg chg="del">
          <ac:chgData name="Kaing Hour" userId="1f1f1eb3-33db-4a7f-b22c-f4ba7c2e8c63" providerId="ADAL" clId="{B107AB36-EAB7-0B4E-9C2D-843D1672E630}" dt="2024-05-13T07:15:11.847" v="6601" actId="478"/>
          <ac:spMkLst>
            <pc:docMk/>
            <pc:sldMk cId="1375332370" sldId="298"/>
            <ac:spMk id="6" creationId="{E64BDD38-C24B-38A8-791F-944C32027868}"/>
          </ac:spMkLst>
        </pc:spChg>
      </pc:sldChg>
      <pc:sldChg chg="addSp delSp modSp new mod ord">
        <pc:chgData name="Kaing Hour" userId="1f1f1eb3-33db-4a7f-b22c-f4ba7c2e8c63" providerId="ADAL" clId="{B107AB36-EAB7-0B4E-9C2D-843D1672E630}" dt="2024-05-21T07:27:13.618" v="26787" actId="20577"/>
        <pc:sldMkLst>
          <pc:docMk/>
          <pc:sldMk cId="3250812199" sldId="299"/>
        </pc:sldMkLst>
        <pc:spChg chg="mod">
          <ac:chgData name="Kaing Hour" userId="1f1f1eb3-33db-4a7f-b22c-f4ba7c2e8c63" providerId="ADAL" clId="{B107AB36-EAB7-0B4E-9C2D-843D1672E630}" dt="2024-05-17T06:54:35.633" v="23324" actId="20577"/>
          <ac:spMkLst>
            <pc:docMk/>
            <pc:sldMk cId="3250812199" sldId="299"/>
            <ac:spMk id="2" creationId="{E9440EEA-012F-860C-1035-7B68F0EF3587}"/>
          </ac:spMkLst>
        </pc:spChg>
        <pc:spChg chg="add mod">
          <ac:chgData name="Kaing Hour" userId="1f1f1eb3-33db-4a7f-b22c-f4ba7c2e8c63" providerId="ADAL" clId="{B107AB36-EAB7-0B4E-9C2D-843D1672E630}" dt="2024-05-17T06:53:44.714" v="23283"/>
          <ac:spMkLst>
            <pc:docMk/>
            <pc:sldMk cId="3250812199" sldId="299"/>
            <ac:spMk id="3" creationId="{0DE518A8-7809-B1E3-FDAF-0D223DA22382}"/>
          </ac:spMkLst>
        </pc:spChg>
        <pc:spChg chg="del">
          <ac:chgData name="Kaing Hour" userId="1f1f1eb3-33db-4a7f-b22c-f4ba7c2e8c63" providerId="ADAL" clId="{B107AB36-EAB7-0B4E-9C2D-843D1672E630}" dt="2024-05-13T07:38:51.827" v="7251" actId="478"/>
          <ac:spMkLst>
            <pc:docMk/>
            <pc:sldMk cId="3250812199" sldId="299"/>
            <ac:spMk id="3" creationId="{15C31A04-533D-8B1E-F9E0-0CE2422198CF}"/>
          </ac:spMkLst>
        </pc:spChg>
        <pc:spChg chg="add mod">
          <ac:chgData name="Kaing Hour" userId="1f1f1eb3-33db-4a7f-b22c-f4ba7c2e8c63" providerId="ADAL" clId="{B107AB36-EAB7-0B4E-9C2D-843D1672E630}" dt="2024-05-21T07:27:13.618" v="26787" actId="20577"/>
          <ac:spMkLst>
            <pc:docMk/>
            <pc:sldMk cId="3250812199" sldId="299"/>
            <ac:spMk id="5" creationId="{CD04DFC4-C726-CD47-2BDA-973059E19881}"/>
          </ac:spMkLst>
        </pc:spChg>
      </pc:sldChg>
      <pc:sldChg chg="new del ord">
        <pc:chgData name="Kaing Hour" userId="1f1f1eb3-33db-4a7f-b22c-f4ba7c2e8c63" providerId="ADAL" clId="{B107AB36-EAB7-0B4E-9C2D-843D1672E630}" dt="2024-05-15T01:48:06.644" v="12408" actId="2696"/>
        <pc:sldMkLst>
          <pc:docMk/>
          <pc:sldMk cId="690930116" sldId="300"/>
        </pc:sldMkLst>
      </pc:sldChg>
      <pc:sldChg chg="addSp delSp modSp new del mod">
        <pc:chgData name="Kaing Hour" userId="1f1f1eb3-33db-4a7f-b22c-f4ba7c2e8c63" providerId="ADAL" clId="{B107AB36-EAB7-0B4E-9C2D-843D1672E630}" dt="2024-05-15T01:48:05.922" v="12407" actId="2696"/>
        <pc:sldMkLst>
          <pc:docMk/>
          <pc:sldMk cId="2342729191" sldId="301"/>
        </pc:sldMkLst>
        <pc:spChg chg="del">
          <ac:chgData name="Kaing Hour" userId="1f1f1eb3-33db-4a7f-b22c-f4ba7c2e8c63" providerId="ADAL" clId="{B107AB36-EAB7-0B4E-9C2D-843D1672E630}" dt="2024-05-14T05:10:23.305" v="7810" actId="3680"/>
          <ac:spMkLst>
            <pc:docMk/>
            <pc:sldMk cId="2342729191" sldId="301"/>
            <ac:spMk id="3" creationId="{C8992229-01B9-ABCA-72D4-27C7C79695FF}"/>
          </ac:spMkLst>
        </pc:spChg>
        <pc:graphicFrameChg chg="add mod ord modGraphic">
          <ac:chgData name="Kaing Hour" userId="1f1f1eb3-33db-4a7f-b22c-f4ba7c2e8c63" providerId="ADAL" clId="{B107AB36-EAB7-0B4E-9C2D-843D1672E630}" dt="2024-05-14T05:20:34.027" v="7930" actId="20577"/>
          <ac:graphicFrameMkLst>
            <pc:docMk/>
            <pc:sldMk cId="2342729191" sldId="301"/>
            <ac:graphicFrameMk id="5" creationId="{486A7596-A42F-9F1B-5828-DEDBC4DBF046}"/>
          </ac:graphicFrameMkLst>
        </pc:graphicFrameChg>
      </pc:sldChg>
      <pc:sldChg chg="addSp delSp modSp new del mod">
        <pc:chgData name="Kaing Hour" userId="1f1f1eb3-33db-4a7f-b22c-f4ba7c2e8c63" providerId="ADAL" clId="{B107AB36-EAB7-0B4E-9C2D-843D1672E630}" dt="2024-05-15T01:48:04.034" v="12405" actId="2696"/>
        <pc:sldMkLst>
          <pc:docMk/>
          <pc:sldMk cId="2239023860" sldId="302"/>
        </pc:sldMkLst>
        <pc:spChg chg="mod">
          <ac:chgData name="Kaing Hour" userId="1f1f1eb3-33db-4a7f-b22c-f4ba7c2e8c63" providerId="ADAL" clId="{B107AB36-EAB7-0B4E-9C2D-843D1672E630}" dt="2024-05-14T05:44:26.954" v="7933"/>
          <ac:spMkLst>
            <pc:docMk/>
            <pc:sldMk cId="2239023860" sldId="302"/>
            <ac:spMk id="2" creationId="{89701E02-F423-CB12-478F-6EEAB22826A0}"/>
          </ac:spMkLst>
        </pc:spChg>
        <pc:spChg chg="mod">
          <ac:chgData name="Kaing Hour" userId="1f1f1eb3-33db-4a7f-b22c-f4ba7c2e8c63" providerId="ADAL" clId="{B107AB36-EAB7-0B4E-9C2D-843D1672E630}" dt="2024-05-14T06:08:44.468" v="8235" actId="14100"/>
          <ac:spMkLst>
            <pc:docMk/>
            <pc:sldMk cId="2239023860" sldId="302"/>
            <ac:spMk id="3" creationId="{68F78843-9C51-EE98-BADA-9E7599CFD48A}"/>
          </ac:spMkLst>
        </pc:spChg>
        <pc:spChg chg="add del">
          <ac:chgData name="Kaing Hour" userId="1f1f1eb3-33db-4a7f-b22c-f4ba7c2e8c63" providerId="ADAL" clId="{B107AB36-EAB7-0B4E-9C2D-843D1672E630}" dt="2024-05-14T06:08:02.592" v="8189" actId="22"/>
          <ac:spMkLst>
            <pc:docMk/>
            <pc:sldMk cId="2239023860" sldId="302"/>
            <ac:spMk id="6" creationId="{98E51467-54C6-AD95-6CF8-291FB8282597}"/>
          </ac:spMkLst>
        </pc:spChg>
        <pc:spChg chg="add mod">
          <ac:chgData name="Kaing Hour" userId="1f1f1eb3-33db-4a7f-b22c-f4ba7c2e8c63" providerId="ADAL" clId="{B107AB36-EAB7-0B4E-9C2D-843D1672E630}" dt="2024-05-14T06:09:13.108" v="8264" actId="20577"/>
          <ac:spMkLst>
            <pc:docMk/>
            <pc:sldMk cId="2239023860" sldId="302"/>
            <ac:spMk id="7" creationId="{70513F55-06B7-3D0C-14DF-78E6F3C841BD}"/>
          </ac:spMkLst>
        </pc:spChg>
      </pc:sldChg>
      <pc:sldChg chg="modSp new mod modNotesTx">
        <pc:chgData name="Kaing Hour" userId="1f1f1eb3-33db-4a7f-b22c-f4ba7c2e8c63" providerId="ADAL" clId="{B107AB36-EAB7-0B4E-9C2D-843D1672E630}" dt="2024-06-17T07:50:36.810" v="28842" actId="20577"/>
        <pc:sldMkLst>
          <pc:docMk/>
          <pc:sldMk cId="1184890843" sldId="303"/>
        </pc:sldMkLst>
        <pc:spChg chg="mod">
          <ac:chgData name="Kaing Hour" userId="1f1f1eb3-33db-4a7f-b22c-f4ba7c2e8c63" providerId="ADAL" clId="{B107AB36-EAB7-0B4E-9C2D-843D1672E630}" dt="2024-05-14T06:12:17.009" v="8266"/>
          <ac:spMkLst>
            <pc:docMk/>
            <pc:sldMk cId="1184890843" sldId="303"/>
            <ac:spMk id="2" creationId="{FFD25F68-78BB-DBFE-ED93-006846EC0EE8}"/>
          </ac:spMkLst>
        </pc:spChg>
        <pc:spChg chg="mod">
          <ac:chgData name="Kaing Hour" userId="1f1f1eb3-33db-4a7f-b22c-f4ba7c2e8c63" providerId="ADAL" clId="{B107AB36-EAB7-0B4E-9C2D-843D1672E630}" dt="2024-06-17T07:47:34.272" v="28668" actId="20577"/>
          <ac:spMkLst>
            <pc:docMk/>
            <pc:sldMk cId="1184890843" sldId="303"/>
            <ac:spMk id="3" creationId="{C65A20EB-EF8B-431E-E5B6-1B2AE1F8BC94}"/>
          </ac:spMkLst>
        </pc:spChg>
      </pc:sldChg>
      <pc:sldChg chg="addSp delSp modSp new mod modNotesTx">
        <pc:chgData name="Kaing Hour" userId="1f1f1eb3-33db-4a7f-b22c-f4ba7c2e8c63" providerId="ADAL" clId="{B107AB36-EAB7-0B4E-9C2D-843D1672E630}" dt="2024-06-17T12:27:18.024" v="30004" actId="20577"/>
        <pc:sldMkLst>
          <pc:docMk/>
          <pc:sldMk cId="2280126013" sldId="304"/>
        </pc:sldMkLst>
        <pc:spChg chg="mod">
          <ac:chgData name="Kaing Hour" userId="1f1f1eb3-33db-4a7f-b22c-f4ba7c2e8c63" providerId="ADAL" clId="{B107AB36-EAB7-0B4E-9C2D-843D1672E630}" dt="2024-05-14T06:25:02.543" v="8628"/>
          <ac:spMkLst>
            <pc:docMk/>
            <pc:sldMk cId="2280126013" sldId="304"/>
            <ac:spMk id="2" creationId="{AD58BDEE-E182-2453-895B-45555395F79B}"/>
          </ac:spMkLst>
        </pc:spChg>
        <pc:spChg chg="mod">
          <ac:chgData name="Kaing Hour" userId="1f1f1eb3-33db-4a7f-b22c-f4ba7c2e8c63" providerId="ADAL" clId="{B107AB36-EAB7-0B4E-9C2D-843D1672E630}" dt="2024-05-14T06:55:18.172" v="9340" actId="20577"/>
          <ac:spMkLst>
            <pc:docMk/>
            <pc:sldMk cId="2280126013" sldId="304"/>
            <ac:spMk id="3" creationId="{5219FA8E-777B-EFAF-3394-5584DFFA5C28}"/>
          </ac:spMkLst>
        </pc:spChg>
        <pc:picChg chg="add del mod">
          <ac:chgData name="Kaing Hour" userId="1f1f1eb3-33db-4a7f-b22c-f4ba7c2e8c63" providerId="ADAL" clId="{B107AB36-EAB7-0B4E-9C2D-843D1672E630}" dt="2024-05-14T06:52:32.997" v="9139" actId="478"/>
          <ac:picMkLst>
            <pc:docMk/>
            <pc:sldMk cId="2280126013" sldId="304"/>
            <ac:picMk id="5" creationId="{481734A6-E4D1-391F-AA52-9037BE632143}"/>
          </ac:picMkLst>
        </pc:picChg>
        <pc:picChg chg="add mod">
          <ac:chgData name="Kaing Hour" userId="1f1f1eb3-33db-4a7f-b22c-f4ba7c2e8c63" providerId="ADAL" clId="{B107AB36-EAB7-0B4E-9C2D-843D1672E630}" dt="2024-05-14T06:55:26.498" v="9343" actId="1076"/>
          <ac:picMkLst>
            <pc:docMk/>
            <pc:sldMk cId="2280126013" sldId="304"/>
            <ac:picMk id="6" creationId="{F2FB4991-2164-4733-D90B-9A952EB639DA}"/>
          </ac:picMkLst>
        </pc:picChg>
        <pc:picChg chg="add mod">
          <ac:chgData name="Kaing Hour" userId="1f1f1eb3-33db-4a7f-b22c-f4ba7c2e8c63" providerId="ADAL" clId="{B107AB36-EAB7-0B4E-9C2D-843D1672E630}" dt="2024-05-14T06:55:29.532" v="9344" actId="1076"/>
          <ac:picMkLst>
            <pc:docMk/>
            <pc:sldMk cId="2280126013" sldId="304"/>
            <ac:picMk id="7" creationId="{5A72F778-A597-239A-25B2-6B25DCAF454F}"/>
          </ac:picMkLst>
        </pc:picChg>
      </pc:sldChg>
      <pc:sldChg chg="modSp new del mod">
        <pc:chgData name="Kaing Hour" userId="1f1f1eb3-33db-4a7f-b22c-f4ba7c2e8c63" providerId="ADAL" clId="{B107AB36-EAB7-0B4E-9C2D-843D1672E630}" dt="2024-05-14T06:49:40.176" v="9002" actId="2696"/>
        <pc:sldMkLst>
          <pc:docMk/>
          <pc:sldMk cId="1957613291" sldId="305"/>
        </pc:sldMkLst>
        <pc:spChg chg="mod">
          <ac:chgData name="Kaing Hour" userId="1f1f1eb3-33db-4a7f-b22c-f4ba7c2e8c63" providerId="ADAL" clId="{B107AB36-EAB7-0B4E-9C2D-843D1672E630}" dt="2024-05-14T06:43:57.995" v="9001"/>
          <ac:spMkLst>
            <pc:docMk/>
            <pc:sldMk cId="1957613291" sldId="305"/>
            <ac:spMk id="2" creationId="{352A23AC-97E1-4620-3E8B-FDD87048A766}"/>
          </ac:spMkLst>
        </pc:spChg>
      </pc:sldChg>
      <pc:sldChg chg="addSp delSp modSp new mod modNotesTx">
        <pc:chgData name="Kaing Hour" userId="1f1f1eb3-33db-4a7f-b22c-f4ba7c2e8c63" providerId="ADAL" clId="{B107AB36-EAB7-0B4E-9C2D-843D1672E630}" dt="2024-06-17T14:10:51.145" v="30848" actId="15"/>
        <pc:sldMkLst>
          <pc:docMk/>
          <pc:sldMk cId="2612161192" sldId="305"/>
        </pc:sldMkLst>
        <pc:spChg chg="mod">
          <ac:chgData name="Kaing Hour" userId="1f1f1eb3-33db-4a7f-b22c-f4ba7c2e8c63" providerId="ADAL" clId="{B107AB36-EAB7-0B4E-9C2D-843D1672E630}" dt="2024-05-14T06:56:00.072" v="9346"/>
          <ac:spMkLst>
            <pc:docMk/>
            <pc:sldMk cId="2612161192" sldId="305"/>
            <ac:spMk id="2" creationId="{B66E17F2-B1FB-9BB8-3CC5-2EC479E8F8B3}"/>
          </ac:spMkLst>
        </pc:spChg>
        <pc:spChg chg="mod">
          <ac:chgData name="Kaing Hour" userId="1f1f1eb3-33db-4a7f-b22c-f4ba7c2e8c63" providerId="ADAL" clId="{B107AB36-EAB7-0B4E-9C2D-843D1672E630}" dt="2024-05-21T02:47:00.875" v="26543" actId="313"/>
          <ac:spMkLst>
            <pc:docMk/>
            <pc:sldMk cId="2612161192" sldId="305"/>
            <ac:spMk id="3" creationId="{D869CF7B-7B12-325E-994C-A27193CD6D01}"/>
          </ac:spMkLst>
        </pc:spChg>
        <pc:spChg chg="add mod">
          <ac:chgData name="Kaing Hour" userId="1f1f1eb3-33db-4a7f-b22c-f4ba7c2e8c63" providerId="ADAL" clId="{B107AB36-EAB7-0B4E-9C2D-843D1672E630}" dt="2024-05-15T02:27:27.315" v="13090" actId="1076"/>
          <ac:spMkLst>
            <pc:docMk/>
            <pc:sldMk cId="2612161192" sldId="305"/>
            <ac:spMk id="7" creationId="{4592334D-97D2-1AC2-34FC-F3C61C0EAD18}"/>
          </ac:spMkLst>
        </pc:spChg>
        <pc:picChg chg="add mod">
          <ac:chgData name="Kaing Hour" userId="1f1f1eb3-33db-4a7f-b22c-f4ba7c2e8c63" providerId="ADAL" clId="{B107AB36-EAB7-0B4E-9C2D-843D1672E630}" dt="2024-05-21T07:26:29.185" v="26785" actId="1076"/>
          <ac:picMkLst>
            <pc:docMk/>
            <pc:sldMk cId="2612161192" sldId="305"/>
            <ac:picMk id="5" creationId="{A0E4B8F8-DE51-320C-BEF2-B505E5EBD87B}"/>
          </ac:picMkLst>
        </pc:picChg>
        <pc:picChg chg="add del mod">
          <ac:chgData name="Kaing Hour" userId="1f1f1eb3-33db-4a7f-b22c-f4ba7c2e8c63" providerId="ADAL" clId="{B107AB36-EAB7-0B4E-9C2D-843D1672E630}" dt="2024-05-21T07:26:23.590" v="26782" actId="478"/>
          <ac:picMkLst>
            <pc:docMk/>
            <pc:sldMk cId="2612161192" sldId="305"/>
            <ac:picMk id="6" creationId="{5358C3CD-401F-D366-73ED-A290F252F9F9}"/>
          </ac:picMkLst>
        </pc:picChg>
      </pc:sldChg>
      <pc:sldChg chg="modSp new del mod">
        <pc:chgData name="Kaing Hour" userId="1f1f1eb3-33db-4a7f-b22c-f4ba7c2e8c63" providerId="ADAL" clId="{B107AB36-EAB7-0B4E-9C2D-843D1672E630}" dt="2024-05-14T07:13:54.154" v="9727" actId="2696"/>
        <pc:sldMkLst>
          <pc:docMk/>
          <pc:sldMk cId="643640292" sldId="306"/>
        </pc:sldMkLst>
        <pc:spChg chg="mod">
          <ac:chgData name="Kaing Hour" userId="1f1f1eb3-33db-4a7f-b22c-f4ba7c2e8c63" providerId="ADAL" clId="{B107AB36-EAB7-0B4E-9C2D-843D1672E630}" dt="2024-05-14T07:08:20.063" v="9725"/>
          <ac:spMkLst>
            <pc:docMk/>
            <pc:sldMk cId="643640292" sldId="306"/>
            <ac:spMk id="2" creationId="{6D44A5AE-856C-3685-15B0-B3FAD25E3109}"/>
          </ac:spMkLst>
        </pc:spChg>
        <pc:spChg chg="mod">
          <ac:chgData name="Kaing Hour" userId="1f1f1eb3-33db-4a7f-b22c-f4ba7c2e8c63" providerId="ADAL" clId="{B107AB36-EAB7-0B4E-9C2D-843D1672E630}" dt="2024-05-14T07:08:21.379" v="9726" actId="15"/>
          <ac:spMkLst>
            <pc:docMk/>
            <pc:sldMk cId="643640292" sldId="306"/>
            <ac:spMk id="3" creationId="{707968C5-E370-DE23-7E8D-70E281BE40C4}"/>
          </ac:spMkLst>
        </pc:spChg>
      </pc:sldChg>
      <pc:sldChg chg="addSp delSp modSp new mod modNotesTx">
        <pc:chgData name="Kaing Hour" userId="1f1f1eb3-33db-4a7f-b22c-f4ba7c2e8c63" providerId="ADAL" clId="{B107AB36-EAB7-0B4E-9C2D-843D1672E630}" dt="2024-06-17T14:26:55.621" v="31822" actId="20577"/>
        <pc:sldMkLst>
          <pc:docMk/>
          <pc:sldMk cId="2206275530" sldId="306"/>
        </pc:sldMkLst>
        <pc:spChg chg="mod">
          <ac:chgData name="Kaing Hour" userId="1f1f1eb3-33db-4a7f-b22c-f4ba7c2e8c63" providerId="ADAL" clId="{B107AB36-EAB7-0B4E-9C2D-843D1672E630}" dt="2024-05-14T07:14:16.003" v="9729"/>
          <ac:spMkLst>
            <pc:docMk/>
            <pc:sldMk cId="2206275530" sldId="306"/>
            <ac:spMk id="2" creationId="{F24AC727-9D76-3B4A-EAB7-89A61820A5B5}"/>
          </ac:spMkLst>
        </pc:spChg>
        <pc:spChg chg="mod">
          <ac:chgData name="Kaing Hour" userId="1f1f1eb3-33db-4a7f-b22c-f4ba7c2e8c63" providerId="ADAL" clId="{B107AB36-EAB7-0B4E-9C2D-843D1672E630}" dt="2024-05-14T07:38:25.647" v="10105" actId="20577"/>
          <ac:spMkLst>
            <pc:docMk/>
            <pc:sldMk cId="2206275530" sldId="306"/>
            <ac:spMk id="3" creationId="{95F61B26-EF7F-7759-22A9-490F010083A8}"/>
          </ac:spMkLst>
        </pc:spChg>
        <pc:spChg chg="add mod">
          <ac:chgData name="Kaing Hour" userId="1f1f1eb3-33db-4a7f-b22c-f4ba7c2e8c63" providerId="ADAL" clId="{B107AB36-EAB7-0B4E-9C2D-843D1672E630}" dt="2024-05-15T02:43:47.037" v="13175" actId="1076"/>
          <ac:spMkLst>
            <pc:docMk/>
            <pc:sldMk cId="2206275530" sldId="306"/>
            <ac:spMk id="7" creationId="{3E24BFF2-A41A-BE1A-788B-2B83FCD646D2}"/>
          </ac:spMkLst>
        </pc:spChg>
        <pc:spChg chg="add mod">
          <ac:chgData name="Kaing Hour" userId="1f1f1eb3-33db-4a7f-b22c-f4ba7c2e8c63" providerId="ADAL" clId="{B107AB36-EAB7-0B4E-9C2D-843D1672E630}" dt="2024-05-14T08:45:29.248" v="11228" actId="1076"/>
          <ac:spMkLst>
            <pc:docMk/>
            <pc:sldMk cId="2206275530" sldId="306"/>
            <ac:spMk id="11" creationId="{BEE30DF3-54AA-4F97-8593-4348A7915AD4}"/>
          </ac:spMkLst>
        </pc:spChg>
        <pc:spChg chg="add mod">
          <ac:chgData name="Kaing Hour" userId="1f1f1eb3-33db-4a7f-b22c-f4ba7c2e8c63" providerId="ADAL" clId="{B107AB36-EAB7-0B4E-9C2D-843D1672E630}" dt="2024-05-15T02:42:52.563" v="13157" actId="20577"/>
          <ac:spMkLst>
            <pc:docMk/>
            <pc:sldMk cId="2206275530" sldId="306"/>
            <ac:spMk id="12" creationId="{3DA461AC-0EDE-9DFF-76DD-0B94634A720B}"/>
          </ac:spMkLst>
        </pc:spChg>
        <pc:spChg chg="add mod">
          <ac:chgData name="Kaing Hour" userId="1f1f1eb3-33db-4a7f-b22c-f4ba7c2e8c63" providerId="ADAL" clId="{B107AB36-EAB7-0B4E-9C2D-843D1672E630}" dt="2024-05-15T02:43:01.373" v="13163" actId="20577"/>
          <ac:spMkLst>
            <pc:docMk/>
            <pc:sldMk cId="2206275530" sldId="306"/>
            <ac:spMk id="13" creationId="{60B50FFC-2065-5CEA-A44B-247B4C35920D}"/>
          </ac:spMkLst>
        </pc:spChg>
        <pc:spChg chg="add mod">
          <ac:chgData name="Kaing Hour" userId="1f1f1eb3-33db-4a7f-b22c-f4ba7c2e8c63" providerId="ADAL" clId="{B107AB36-EAB7-0B4E-9C2D-843D1672E630}" dt="2024-05-15T02:43:24.582" v="13167" actId="20577"/>
          <ac:spMkLst>
            <pc:docMk/>
            <pc:sldMk cId="2206275530" sldId="306"/>
            <ac:spMk id="14" creationId="{A0F04327-F052-F0ED-6EAE-A8067582216D}"/>
          </ac:spMkLst>
        </pc:spChg>
        <pc:spChg chg="add mod">
          <ac:chgData name="Kaing Hour" userId="1f1f1eb3-33db-4a7f-b22c-f4ba7c2e8c63" providerId="ADAL" clId="{B107AB36-EAB7-0B4E-9C2D-843D1672E630}" dt="2024-05-15T02:43:28.382" v="13171" actId="20577"/>
          <ac:spMkLst>
            <pc:docMk/>
            <pc:sldMk cId="2206275530" sldId="306"/>
            <ac:spMk id="15" creationId="{9C0B4554-40F1-643B-0067-EDFF40431EF4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17" creationId="{10FE31C6-51E8-0B9C-2CD0-8FD1BDC8D1F0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18" creationId="{9C4CF16D-DB5E-B62E-9B35-8B01D979DCD8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19" creationId="{A679A610-89EA-6DB7-C308-E76268BFA6AE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20" creationId="{7F0E086E-9AAD-C0DB-6400-D1D075D4BA74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21" creationId="{7A9EF569-56A6-E2D7-9EED-C518FCE8147C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22" creationId="{6C688C28-3133-E801-3899-C55309A52355}"/>
          </ac:spMkLst>
        </pc:spChg>
        <pc:spChg chg="add del mod">
          <ac:chgData name="Kaing Hour" userId="1f1f1eb3-33db-4a7f-b22c-f4ba7c2e8c63" providerId="ADAL" clId="{B107AB36-EAB7-0B4E-9C2D-843D1672E630}" dt="2024-05-15T02:43:40.683" v="13172" actId="478"/>
          <ac:spMkLst>
            <pc:docMk/>
            <pc:sldMk cId="2206275530" sldId="306"/>
            <ac:spMk id="23" creationId="{1DA44557-5B08-10CC-A85D-54435FC781E6}"/>
          </ac:spMkLst>
        </pc:spChg>
        <pc:picChg chg="add del mod">
          <ac:chgData name="Kaing Hour" userId="1f1f1eb3-33db-4a7f-b22c-f4ba7c2e8c63" providerId="ADAL" clId="{B107AB36-EAB7-0B4E-9C2D-843D1672E630}" dt="2024-05-14T07:42:52.624" v="10159" actId="478"/>
          <ac:picMkLst>
            <pc:docMk/>
            <pc:sldMk cId="2206275530" sldId="306"/>
            <ac:picMk id="5" creationId="{F44A6492-AD91-E77D-7B2C-03E419783BD7}"/>
          </ac:picMkLst>
        </pc:picChg>
        <pc:picChg chg="add del mod">
          <ac:chgData name="Kaing Hour" userId="1f1f1eb3-33db-4a7f-b22c-f4ba7c2e8c63" providerId="ADAL" clId="{B107AB36-EAB7-0B4E-9C2D-843D1672E630}" dt="2024-05-14T07:44:02.864" v="10222" actId="478"/>
          <ac:picMkLst>
            <pc:docMk/>
            <pc:sldMk cId="2206275530" sldId="306"/>
            <ac:picMk id="6" creationId="{63E5A5B5-14B8-79EA-5283-D65FDA752BBC}"/>
          </ac:picMkLst>
        </pc:picChg>
        <pc:picChg chg="add del mod">
          <ac:chgData name="Kaing Hour" userId="1f1f1eb3-33db-4a7f-b22c-f4ba7c2e8c63" providerId="ADAL" clId="{B107AB36-EAB7-0B4E-9C2D-843D1672E630}" dt="2024-05-14T07:44:21.803" v="10226" actId="478"/>
          <ac:picMkLst>
            <pc:docMk/>
            <pc:sldMk cId="2206275530" sldId="306"/>
            <ac:picMk id="8" creationId="{3FA01765-58E9-D26D-E3B6-B28BB8EF7B19}"/>
          </ac:picMkLst>
        </pc:picChg>
        <pc:picChg chg="add del mod">
          <ac:chgData name="Kaing Hour" userId="1f1f1eb3-33db-4a7f-b22c-f4ba7c2e8c63" providerId="ADAL" clId="{B107AB36-EAB7-0B4E-9C2D-843D1672E630}" dt="2024-05-14T07:46:17.415" v="10237" actId="478"/>
          <ac:picMkLst>
            <pc:docMk/>
            <pc:sldMk cId="2206275530" sldId="306"/>
            <ac:picMk id="9" creationId="{55F5F66C-73C2-EAA6-7E00-50CAC756C218}"/>
          </ac:picMkLst>
        </pc:picChg>
        <pc:picChg chg="add mod">
          <ac:chgData name="Kaing Hour" userId="1f1f1eb3-33db-4a7f-b22c-f4ba7c2e8c63" providerId="ADAL" clId="{B107AB36-EAB7-0B4E-9C2D-843D1672E630}" dt="2024-05-15T02:36:44.177" v="13107" actId="1076"/>
          <ac:picMkLst>
            <pc:docMk/>
            <pc:sldMk cId="2206275530" sldId="306"/>
            <ac:picMk id="10" creationId="{A709EEC7-FDD9-4E74-581D-311431B7ED3B}"/>
          </ac:picMkLst>
        </pc:picChg>
        <pc:picChg chg="add del mod">
          <ac:chgData name="Kaing Hour" userId="1f1f1eb3-33db-4a7f-b22c-f4ba7c2e8c63" providerId="ADAL" clId="{B107AB36-EAB7-0B4E-9C2D-843D1672E630}" dt="2024-05-15T02:43:40.683" v="13172" actId="478"/>
          <ac:picMkLst>
            <pc:docMk/>
            <pc:sldMk cId="2206275530" sldId="306"/>
            <ac:picMk id="16" creationId="{AE074638-3C95-FB57-468D-9A1EBE9BC004}"/>
          </ac:picMkLst>
        </pc:picChg>
      </pc:sldChg>
      <pc:sldChg chg="addSp delSp modSp new mod modNotesTx">
        <pc:chgData name="Kaing Hour" userId="1f1f1eb3-33db-4a7f-b22c-f4ba7c2e8c63" providerId="ADAL" clId="{B107AB36-EAB7-0B4E-9C2D-843D1672E630}" dt="2024-06-17T14:45:34.603" v="32464" actId="20577"/>
        <pc:sldMkLst>
          <pc:docMk/>
          <pc:sldMk cId="3945413847" sldId="307"/>
        </pc:sldMkLst>
        <pc:spChg chg="mod">
          <ac:chgData name="Kaing Hour" userId="1f1f1eb3-33db-4a7f-b22c-f4ba7c2e8c63" providerId="ADAL" clId="{B107AB36-EAB7-0B4E-9C2D-843D1672E630}" dt="2024-05-14T07:33:50.555" v="9887"/>
          <ac:spMkLst>
            <pc:docMk/>
            <pc:sldMk cId="3945413847" sldId="307"/>
            <ac:spMk id="2" creationId="{A85FD2B1-5B0B-3980-A5FA-4EBEE807D346}"/>
          </ac:spMkLst>
        </pc:spChg>
        <pc:spChg chg="mod">
          <ac:chgData name="Kaing Hour" userId="1f1f1eb3-33db-4a7f-b22c-f4ba7c2e8c63" providerId="ADAL" clId="{B107AB36-EAB7-0B4E-9C2D-843D1672E630}" dt="2024-05-14T07:53:38.482" v="10408" actId="20577"/>
          <ac:spMkLst>
            <pc:docMk/>
            <pc:sldMk cId="3945413847" sldId="307"/>
            <ac:spMk id="3" creationId="{34315DEF-B7C0-6CF4-037B-97BCF4C07897}"/>
          </ac:spMkLst>
        </pc:spChg>
        <pc:spChg chg="add mod">
          <ac:chgData name="Kaing Hour" userId="1f1f1eb3-33db-4a7f-b22c-f4ba7c2e8c63" providerId="ADAL" clId="{B107AB36-EAB7-0B4E-9C2D-843D1672E630}" dt="2024-05-14T07:53:49.113" v="10410" actId="1076"/>
          <ac:spMkLst>
            <pc:docMk/>
            <pc:sldMk cId="3945413847" sldId="307"/>
            <ac:spMk id="8" creationId="{9E44A4FA-20A2-2E1D-AF92-A0721F7FE374}"/>
          </ac:spMkLst>
        </pc:spChg>
        <pc:picChg chg="add del mod">
          <ac:chgData name="Kaing Hour" userId="1f1f1eb3-33db-4a7f-b22c-f4ba7c2e8c63" providerId="ADAL" clId="{B107AB36-EAB7-0B4E-9C2D-843D1672E630}" dt="2024-05-14T07:46:28.906" v="10243" actId="478"/>
          <ac:picMkLst>
            <pc:docMk/>
            <pc:sldMk cId="3945413847" sldId="307"/>
            <ac:picMk id="5" creationId="{BD586052-AC11-E1DB-55C6-EF8F824E39EB}"/>
          </ac:picMkLst>
        </pc:picChg>
        <pc:picChg chg="add del">
          <ac:chgData name="Kaing Hour" userId="1f1f1eb3-33db-4a7f-b22c-f4ba7c2e8c63" providerId="ADAL" clId="{B107AB36-EAB7-0B4E-9C2D-843D1672E630}" dt="2024-05-14T07:47:04.269" v="10245" actId="478"/>
          <ac:picMkLst>
            <pc:docMk/>
            <pc:sldMk cId="3945413847" sldId="307"/>
            <ac:picMk id="6" creationId="{C123BD61-5793-D67F-FB5B-923C3E959622}"/>
          </ac:picMkLst>
        </pc:picChg>
        <pc:picChg chg="add mod">
          <ac:chgData name="Kaing Hour" userId="1f1f1eb3-33db-4a7f-b22c-f4ba7c2e8c63" providerId="ADAL" clId="{B107AB36-EAB7-0B4E-9C2D-843D1672E630}" dt="2024-05-14T07:53:46.681" v="10409" actId="1076"/>
          <ac:picMkLst>
            <pc:docMk/>
            <pc:sldMk cId="3945413847" sldId="307"/>
            <ac:picMk id="7" creationId="{3D3188DE-9F81-982F-1A74-FDA25C2167D9}"/>
          </ac:picMkLst>
        </pc:picChg>
      </pc:sldChg>
      <pc:sldChg chg="addSp delSp modSp new del mod">
        <pc:chgData name="Kaing Hour" userId="1f1f1eb3-33db-4a7f-b22c-f4ba7c2e8c63" providerId="ADAL" clId="{B107AB36-EAB7-0B4E-9C2D-843D1672E630}" dt="2024-05-21T07:25:48.348" v="26776" actId="2696"/>
        <pc:sldMkLst>
          <pc:docMk/>
          <pc:sldMk cId="3167762648" sldId="308"/>
        </pc:sldMkLst>
        <pc:spChg chg="mod">
          <ac:chgData name="Kaing Hour" userId="1f1f1eb3-33db-4a7f-b22c-f4ba7c2e8c63" providerId="ADAL" clId="{B107AB36-EAB7-0B4E-9C2D-843D1672E630}" dt="2024-05-14T07:55:35.321" v="10414"/>
          <ac:spMkLst>
            <pc:docMk/>
            <pc:sldMk cId="3167762648" sldId="308"/>
            <ac:spMk id="2" creationId="{988D4111-EA1E-6F42-22E2-ED4FC04E1ABB}"/>
          </ac:spMkLst>
        </pc:spChg>
        <pc:spChg chg="mod">
          <ac:chgData name="Kaing Hour" userId="1f1f1eb3-33db-4a7f-b22c-f4ba7c2e8c63" providerId="ADAL" clId="{B107AB36-EAB7-0B4E-9C2D-843D1672E630}" dt="2024-05-19T02:22:42.561" v="24633" actId="58"/>
          <ac:spMkLst>
            <pc:docMk/>
            <pc:sldMk cId="3167762648" sldId="308"/>
            <ac:spMk id="3" creationId="{98627347-BEE4-CBCA-21E8-73E4666DDE89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7" creationId="{DBCF0403-D368-2C1C-49BF-F7747AC4D6ED}"/>
          </ac:spMkLst>
        </pc:spChg>
        <pc:spChg chg="add mod">
          <ac:chgData name="Kaing Hour" userId="1f1f1eb3-33db-4a7f-b22c-f4ba7c2e8c63" providerId="ADAL" clId="{B107AB36-EAB7-0B4E-9C2D-843D1672E630}" dt="2024-05-14T08:19:32.825" v="10744"/>
          <ac:spMkLst>
            <pc:docMk/>
            <pc:sldMk cId="3167762648" sldId="308"/>
            <ac:spMk id="8" creationId="{E26D5CCD-236D-0F1D-7FCA-A2C010DA82BD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9" creationId="{B15ABB98-53AA-5076-75A6-7ED340CC07FF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10" creationId="{1E3CD151-7CBA-9760-6104-C9696CA1A16C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11" creationId="{E9B7F4D4-0C63-546C-5191-E5267F00100C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12" creationId="{1C0C67D8-F257-247A-0DBB-75E0F29C68E1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13" creationId="{E2140127-42CB-8EC7-2B71-D50153AECCEB}"/>
          </ac:spMkLst>
        </pc:spChg>
        <pc:spChg chg="add mod">
          <ac:chgData name="Kaing Hour" userId="1f1f1eb3-33db-4a7f-b22c-f4ba7c2e8c63" providerId="ADAL" clId="{B107AB36-EAB7-0B4E-9C2D-843D1672E630}" dt="2024-05-14T08:21:30.504" v="10807" actId="164"/>
          <ac:spMkLst>
            <pc:docMk/>
            <pc:sldMk cId="3167762648" sldId="308"/>
            <ac:spMk id="14" creationId="{E4727483-061E-5599-9833-C7285B7005F0}"/>
          </ac:spMkLst>
        </pc:spChg>
        <pc:spChg chg="add mod">
          <ac:chgData name="Kaing Hour" userId="1f1f1eb3-33db-4a7f-b22c-f4ba7c2e8c63" providerId="ADAL" clId="{B107AB36-EAB7-0B4E-9C2D-843D1672E630}" dt="2024-05-14T08:21:49.261" v="10810" actId="1076"/>
          <ac:spMkLst>
            <pc:docMk/>
            <pc:sldMk cId="3167762648" sldId="308"/>
            <ac:spMk id="16" creationId="{87FDC5CC-742E-9F61-8E81-D0D53DABCDBE}"/>
          </ac:spMkLst>
        </pc:spChg>
        <pc:spChg chg="add mod">
          <ac:chgData name="Kaing Hour" userId="1f1f1eb3-33db-4a7f-b22c-f4ba7c2e8c63" providerId="ADAL" clId="{B107AB36-EAB7-0B4E-9C2D-843D1672E630}" dt="2024-05-14T08:23:59.140" v="10932"/>
          <ac:spMkLst>
            <pc:docMk/>
            <pc:sldMk cId="3167762648" sldId="308"/>
            <ac:spMk id="18" creationId="{160D3AA7-3151-BF95-90F3-3F671296493A}"/>
          </ac:spMkLst>
        </pc:spChg>
        <pc:grpChg chg="add mod">
          <ac:chgData name="Kaing Hour" userId="1f1f1eb3-33db-4a7f-b22c-f4ba7c2e8c63" providerId="ADAL" clId="{B107AB36-EAB7-0B4E-9C2D-843D1672E630}" dt="2024-05-14T08:21:32.760" v="10808" actId="1076"/>
          <ac:grpSpMkLst>
            <pc:docMk/>
            <pc:sldMk cId="3167762648" sldId="308"/>
            <ac:grpSpMk id="15" creationId="{0F65FD9C-4503-155D-3C02-AB8E5F461B9C}"/>
          </ac:grpSpMkLst>
        </pc:grpChg>
        <pc:picChg chg="add del mod">
          <ac:chgData name="Kaing Hour" userId="1f1f1eb3-33db-4a7f-b22c-f4ba7c2e8c63" providerId="ADAL" clId="{B107AB36-EAB7-0B4E-9C2D-843D1672E630}" dt="2024-05-14T08:18:53.355" v="10718" actId="478"/>
          <ac:picMkLst>
            <pc:docMk/>
            <pc:sldMk cId="3167762648" sldId="308"/>
            <ac:picMk id="5" creationId="{E0F933C9-ABFC-074E-4ABF-0B184F673B18}"/>
          </ac:picMkLst>
        </pc:picChg>
        <pc:picChg chg="add mod">
          <ac:chgData name="Kaing Hour" userId="1f1f1eb3-33db-4a7f-b22c-f4ba7c2e8c63" providerId="ADAL" clId="{B107AB36-EAB7-0B4E-9C2D-843D1672E630}" dt="2024-05-14T08:21:30.504" v="10807" actId="164"/>
          <ac:picMkLst>
            <pc:docMk/>
            <pc:sldMk cId="3167762648" sldId="308"/>
            <ac:picMk id="6" creationId="{2F5E4B65-5FC6-0324-41FE-BE2CD59D509B}"/>
          </ac:picMkLst>
        </pc:picChg>
        <pc:picChg chg="add mod">
          <ac:chgData name="Kaing Hour" userId="1f1f1eb3-33db-4a7f-b22c-f4ba7c2e8c63" providerId="ADAL" clId="{B107AB36-EAB7-0B4E-9C2D-843D1672E630}" dt="2024-05-14T08:23:27.876" v="10912" actId="1076"/>
          <ac:picMkLst>
            <pc:docMk/>
            <pc:sldMk cId="3167762648" sldId="308"/>
            <ac:picMk id="17" creationId="{B14E5721-6608-E3DC-6C10-8D46F518B1B8}"/>
          </ac:picMkLst>
        </pc:picChg>
      </pc:sldChg>
      <pc:sldChg chg="modSp new del mod">
        <pc:chgData name="Kaing Hour" userId="1f1f1eb3-33db-4a7f-b22c-f4ba7c2e8c63" providerId="ADAL" clId="{B107AB36-EAB7-0B4E-9C2D-843D1672E630}" dt="2024-05-14T09:15:34.551" v="11479" actId="2696"/>
        <pc:sldMkLst>
          <pc:docMk/>
          <pc:sldMk cId="2485658235" sldId="309"/>
        </pc:sldMkLst>
        <pc:spChg chg="mod">
          <ac:chgData name="Kaing Hour" userId="1f1f1eb3-33db-4a7f-b22c-f4ba7c2e8c63" providerId="ADAL" clId="{B107AB36-EAB7-0B4E-9C2D-843D1672E630}" dt="2024-05-14T08:30:49.312" v="10989" actId="20577"/>
          <ac:spMkLst>
            <pc:docMk/>
            <pc:sldMk cId="2485658235" sldId="309"/>
            <ac:spMk id="2" creationId="{2AFF8C9C-59FE-31FC-8FFC-EA4B650D1B86}"/>
          </ac:spMkLst>
        </pc:spChg>
        <pc:spChg chg="mod">
          <ac:chgData name="Kaing Hour" userId="1f1f1eb3-33db-4a7f-b22c-f4ba7c2e8c63" providerId="ADAL" clId="{B107AB36-EAB7-0B4E-9C2D-843D1672E630}" dt="2024-05-14T09:07:20.611" v="11334" actId="27636"/>
          <ac:spMkLst>
            <pc:docMk/>
            <pc:sldMk cId="2485658235" sldId="309"/>
            <ac:spMk id="3" creationId="{A21FE2FD-7F1E-22F4-4F07-C331D41D43E9}"/>
          </ac:spMkLst>
        </pc:spChg>
      </pc:sldChg>
      <pc:sldChg chg="addSp delSp modSp new del mod">
        <pc:chgData name="Kaing Hour" userId="1f1f1eb3-33db-4a7f-b22c-f4ba7c2e8c63" providerId="ADAL" clId="{B107AB36-EAB7-0B4E-9C2D-843D1672E630}" dt="2024-05-21T07:25:35.336" v="26775" actId="2696"/>
        <pc:sldMkLst>
          <pc:docMk/>
          <pc:sldMk cId="3275591333" sldId="310"/>
        </pc:sldMkLst>
        <pc:spChg chg="mod">
          <ac:chgData name="Kaing Hour" userId="1f1f1eb3-33db-4a7f-b22c-f4ba7c2e8c63" providerId="ADAL" clId="{B107AB36-EAB7-0B4E-9C2D-843D1672E630}" dt="2024-05-14T09:07:32.754" v="11336"/>
          <ac:spMkLst>
            <pc:docMk/>
            <pc:sldMk cId="3275591333" sldId="310"/>
            <ac:spMk id="2" creationId="{F2A32885-2D4C-BE03-8401-A589F1E0BE46}"/>
          </ac:spMkLst>
        </pc:spChg>
        <pc:spChg chg="del">
          <ac:chgData name="Kaing Hour" userId="1f1f1eb3-33db-4a7f-b22c-f4ba7c2e8c63" providerId="ADAL" clId="{B107AB36-EAB7-0B4E-9C2D-843D1672E630}" dt="2024-05-14T09:07:53.108" v="11340" actId="478"/>
          <ac:spMkLst>
            <pc:docMk/>
            <pc:sldMk cId="3275591333" sldId="310"/>
            <ac:spMk id="3" creationId="{5B672EC8-F01B-0F8E-B2C3-60C685406D6C}"/>
          </ac:spMkLst>
        </pc:spChg>
        <pc:spChg chg="add del">
          <ac:chgData name="Kaing Hour" userId="1f1f1eb3-33db-4a7f-b22c-f4ba7c2e8c63" providerId="ADAL" clId="{B107AB36-EAB7-0B4E-9C2D-843D1672E630}" dt="2024-05-14T09:07:40.979" v="11338" actId="22"/>
          <ac:spMkLst>
            <pc:docMk/>
            <pc:sldMk cId="3275591333" sldId="310"/>
            <ac:spMk id="6" creationId="{7EBF3383-B88A-57F5-8D05-344CB36B2EF9}"/>
          </ac:spMkLst>
        </pc:spChg>
        <pc:spChg chg="add mod">
          <ac:chgData name="Kaing Hour" userId="1f1f1eb3-33db-4a7f-b22c-f4ba7c2e8c63" providerId="ADAL" clId="{B107AB36-EAB7-0B4E-9C2D-843D1672E630}" dt="2024-05-14T09:12:26.730" v="11442" actId="20577"/>
          <ac:spMkLst>
            <pc:docMk/>
            <pc:sldMk cId="3275591333" sldId="310"/>
            <ac:spMk id="8" creationId="{768ED73C-7574-817D-1178-327B4381E905}"/>
          </ac:spMkLst>
        </pc:spChg>
        <pc:graphicFrameChg chg="add mod modGraphic">
          <ac:chgData name="Kaing Hour" userId="1f1f1eb3-33db-4a7f-b22c-f4ba7c2e8c63" providerId="ADAL" clId="{B107AB36-EAB7-0B4E-9C2D-843D1672E630}" dt="2024-05-14T09:32:38.281" v="11934" actId="14734"/>
          <ac:graphicFrameMkLst>
            <pc:docMk/>
            <pc:sldMk cId="3275591333" sldId="310"/>
            <ac:graphicFrameMk id="7" creationId="{1EE94567-DA43-70F1-18AF-E299F4D7F593}"/>
          </ac:graphicFrameMkLst>
        </pc:graphicFrameChg>
        <pc:picChg chg="add mod">
          <ac:chgData name="Kaing Hour" userId="1f1f1eb3-33db-4a7f-b22c-f4ba7c2e8c63" providerId="ADAL" clId="{B107AB36-EAB7-0B4E-9C2D-843D1672E630}" dt="2024-05-14T09:14:38.411" v="11463" actId="1076"/>
          <ac:picMkLst>
            <pc:docMk/>
            <pc:sldMk cId="3275591333" sldId="310"/>
            <ac:picMk id="10" creationId="{12281E41-0D8F-CE5F-1901-F492352856B3}"/>
          </ac:picMkLst>
        </pc:picChg>
        <pc:picChg chg="add mod">
          <ac:chgData name="Kaing Hour" userId="1f1f1eb3-33db-4a7f-b22c-f4ba7c2e8c63" providerId="ADAL" clId="{B107AB36-EAB7-0B4E-9C2D-843D1672E630}" dt="2024-05-14T09:14:42.125" v="11465" actId="1076"/>
          <ac:picMkLst>
            <pc:docMk/>
            <pc:sldMk cId="3275591333" sldId="310"/>
            <ac:picMk id="11" creationId="{CF430242-E614-4038-0C76-65EC887AE953}"/>
          </ac:picMkLst>
        </pc:picChg>
        <pc:picChg chg="add mod">
          <ac:chgData name="Kaing Hour" userId="1f1f1eb3-33db-4a7f-b22c-f4ba7c2e8c63" providerId="ADAL" clId="{B107AB36-EAB7-0B4E-9C2D-843D1672E630}" dt="2024-05-14T09:14:46.096" v="11467" actId="1076"/>
          <ac:picMkLst>
            <pc:docMk/>
            <pc:sldMk cId="3275591333" sldId="310"/>
            <ac:picMk id="12" creationId="{4CC7DF68-1C4E-2140-44BE-BA465F2EA9EE}"/>
          </ac:picMkLst>
        </pc:picChg>
        <pc:picChg chg="add mod">
          <ac:chgData name="Kaing Hour" userId="1f1f1eb3-33db-4a7f-b22c-f4ba7c2e8c63" providerId="ADAL" clId="{B107AB36-EAB7-0B4E-9C2D-843D1672E630}" dt="2024-05-14T09:14:48.663" v="11469" actId="1076"/>
          <ac:picMkLst>
            <pc:docMk/>
            <pc:sldMk cId="3275591333" sldId="310"/>
            <ac:picMk id="13" creationId="{C32E7148-2510-FC48-3796-60761FC0A730}"/>
          </ac:picMkLst>
        </pc:picChg>
        <pc:picChg chg="add mod">
          <ac:chgData name="Kaing Hour" userId="1f1f1eb3-33db-4a7f-b22c-f4ba7c2e8c63" providerId="ADAL" clId="{B107AB36-EAB7-0B4E-9C2D-843D1672E630}" dt="2024-05-14T09:14:55.228" v="11473" actId="1076"/>
          <ac:picMkLst>
            <pc:docMk/>
            <pc:sldMk cId="3275591333" sldId="310"/>
            <ac:picMk id="14" creationId="{298CE343-2FE6-F44E-B363-D43604730F8B}"/>
          </ac:picMkLst>
        </pc:picChg>
        <pc:picChg chg="add mod">
          <ac:chgData name="Kaing Hour" userId="1f1f1eb3-33db-4a7f-b22c-f4ba7c2e8c63" providerId="ADAL" clId="{B107AB36-EAB7-0B4E-9C2D-843D1672E630}" dt="2024-05-14T09:15:02.341" v="11475" actId="1076"/>
          <ac:picMkLst>
            <pc:docMk/>
            <pc:sldMk cId="3275591333" sldId="310"/>
            <ac:picMk id="15" creationId="{569B915D-CAB1-F114-8FEF-C288A1E905E7}"/>
          </ac:picMkLst>
        </pc:picChg>
        <pc:picChg chg="add mod">
          <ac:chgData name="Kaing Hour" userId="1f1f1eb3-33db-4a7f-b22c-f4ba7c2e8c63" providerId="ADAL" clId="{B107AB36-EAB7-0B4E-9C2D-843D1672E630}" dt="2024-05-14T09:15:02.341" v="11475" actId="1076"/>
          <ac:picMkLst>
            <pc:docMk/>
            <pc:sldMk cId="3275591333" sldId="310"/>
            <ac:picMk id="16" creationId="{F2A8127E-E1C5-949E-3466-D7D32C155A50}"/>
          </ac:picMkLst>
        </pc:picChg>
        <pc:picChg chg="add mod">
          <ac:chgData name="Kaing Hour" userId="1f1f1eb3-33db-4a7f-b22c-f4ba7c2e8c63" providerId="ADAL" clId="{B107AB36-EAB7-0B4E-9C2D-843D1672E630}" dt="2024-05-14T09:15:02.341" v="11475" actId="1076"/>
          <ac:picMkLst>
            <pc:docMk/>
            <pc:sldMk cId="3275591333" sldId="310"/>
            <ac:picMk id="17" creationId="{2BDF936F-AFB2-A66A-E396-8B7808133986}"/>
          </ac:picMkLst>
        </pc:picChg>
        <pc:picChg chg="add mod">
          <ac:chgData name="Kaing Hour" userId="1f1f1eb3-33db-4a7f-b22c-f4ba7c2e8c63" providerId="ADAL" clId="{B107AB36-EAB7-0B4E-9C2D-843D1672E630}" dt="2024-05-14T09:15:02.341" v="11475" actId="1076"/>
          <ac:picMkLst>
            <pc:docMk/>
            <pc:sldMk cId="3275591333" sldId="310"/>
            <ac:picMk id="18" creationId="{A328EF70-F044-37FB-064B-C6A7E3531340}"/>
          </ac:picMkLst>
        </pc:picChg>
        <pc:picChg chg="add mod">
          <ac:chgData name="Kaing Hour" userId="1f1f1eb3-33db-4a7f-b22c-f4ba7c2e8c63" providerId="ADAL" clId="{B107AB36-EAB7-0B4E-9C2D-843D1672E630}" dt="2024-05-14T09:15:02.341" v="11475" actId="1076"/>
          <ac:picMkLst>
            <pc:docMk/>
            <pc:sldMk cId="3275591333" sldId="310"/>
            <ac:picMk id="19" creationId="{E8A641D7-FCFA-A530-1A4C-87FF76F88468}"/>
          </ac:picMkLst>
        </pc:picChg>
        <pc:picChg chg="add mod">
          <ac:chgData name="Kaing Hour" userId="1f1f1eb3-33db-4a7f-b22c-f4ba7c2e8c63" providerId="ADAL" clId="{B107AB36-EAB7-0B4E-9C2D-843D1672E630}" dt="2024-05-14T09:15:07.746" v="11477" actId="1076"/>
          <ac:picMkLst>
            <pc:docMk/>
            <pc:sldMk cId="3275591333" sldId="310"/>
            <ac:picMk id="20" creationId="{2ED882A5-93E6-4617-2A5D-51E3EF945D2F}"/>
          </ac:picMkLst>
        </pc:picChg>
        <pc:picChg chg="add mod">
          <ac:chgData name="Kaing Hour" userId="1f1f1eb3-33db-4a7f-b22c-f4ba7c2e8c63" providerId="ADAL" clId="{B107AB36-EAB7-0B4E-9C2D-843D1672E630}" dt="2024-05-14T09:15:07.746" v="11477" actId="1076"/>
          <ac:picMkLst>
            <pc:docMk/>
            <pc:sldMk cId="3275591333" sldId="310"/>
            <ac:picMk id="21" creationId="{B16A7920-0155-6C34-9926-4DF14F9EAFAB}"/>
          </ac:picMkLst>
        </pc:picChg>
        <pc:picChg chg="add mod">
          <ac:chgData name="Kaing Hour" userId="1f1f1eb3-33db-4a7f-b22c-f4ba7c2e8c63" providerId="ADAL" clId="{B107AB36-EAB7-0B4E-9C2D-843D1672E630}" dt="2024-05-14T09:15:07.746" v="11477" actId="1076"/>
          <ac:picMkLst>
            <pc:docMk/>
            <pc:sldMk cId="3275591333" sldId="310"/>
            <ac:picMk id="22" creationId="{C276BEF8-CB74-A195-987E-C8160E5BDFB7}"/>
          </ac:picMkLst>
        </pc:picChg>
        <pc:picChg chg="add mod">
          <ac:chgData name="Kaing Hour" userId="1f1f1eb3-33db-4a7f-b22c-f4ba7c2e8c63" providerId="ADAL" clId="{B107AB36-EAB7-0B4E-9C2D-843D1672E630}" dt="2024-05-14T09:15:07.746" v="11477" actId="1076"/>
          <ac:picMkLst>
            <pc:docMk/>
            <pc:sldMk cId="3275591333" sldId="310"/>
            <ac:picMk id="23" creationId="{C974BFB6-E6F0-FA64-E8AE-F7C0C76B4F5B}"/>
          </ac:picMkLst>
        </pc:picChg>
        <pc:picChg chg="add del mod">
          <ac:chgData name="Kaing Hour" userId="1f1f1eb3-33db-4a7f-b22c-f4ba7c2e8c63" providerId="ADAL" clId="{B107AB36-EAB7-0B4E-9C2D-843D1672E630}" dt="2024-05-14T09:15:10.112" v="11478" actId="478"/>
          <ac:picMkLst>
            <pc:docMk/>
            <pc:sldMk cId="3275591333" sldId="310"/>
            <ac:picMk id="24" creationId="{84EC480E-A959-D25B-191A-CAC82FC3AA82}"/>
          </ac:picMkLst>
        </pc:picChg>
      </pc:sldChg>
      <pc:sldChg chg="addSp delSp modSp new mod modNotesTx">
        <pc:chgData name="Kaing Hour" userId="1f1f1eb3-33db-4a7f-b22c-f4ba7c2e8c63" providerId="ADAL" clId="{B107AB36-EAB7-0B4E-9C2D-843D1672E630}" dt="2024-06-17T15:06:13.438" v="33596" actId="20577"/>
        <pc:sldMkLst>
          <pc:docMk/>
          <pc:sldMk cId="2285591820" sldId="311"/>
        </pc:sldMkLst>
        <pc:spChg chg="mod">
          <ac:chgData name="Kaing Hour" userId="1f1f1eb3-33db-4a7f-b22c-f4ba7c2e8c63" providerId="ADAL" clId="{B107AB36-EAB7-0B4E-9C2D-843D1672E630}" dt="2024-05-14T09:16:50.279" v="11481"/>
          <ac:spMkLst>
            <pc:docMk/>
            <pc:sldMk cId="2285591820" sldId="311"/>
            <ac:spMk id="2" creationId="{6B45F3B4-3B7A-C41E-253E-5DB613EA59C6}"/>
          </ac:spMkLst>
        </pc:spChg>
        <pc:spChg chg="mod">
          <ac:chgData name="Kaing Hour" userId="1f1f1eb3-33db-4a7f-b22c-f4ba7c2e8c63" providerId="ADAL" clId="{B107AB36-EAB7-0B4E-9C2D-843D1672E630}" dt="2024-05-14T09:28:55.565" v="11698" actId="5793"/>
          <ac:spMkLst>
            <pc:docMk/>
            <pc:sldMk cId="2285591820" sldId="311"/>
            <ac:spMk id="3" creationId="{EB59CDB1-34F9-F348-A6B7-EBE71944233B}"/>
          </ac:spMkLst>
        </pc:spChg>
        <pc:graphicFrameChg chg="add del mod modGraphic">
          <ac:chgData name="Kaing Hour" userId="1f1f1eb3-33db-4a7f-b22c-f4ba7c2e8c63" providerId="ADAL" clId="{B107AB36-EAB7-0B4E-9C2D-843D1672E630}" dt="2024-05-14T09:19:35.393" v="11535" actId="478"/>
          <ac:graphicFrameMkLst>
            <pc:docMk/>
            <pc:sldMk cId="2285591820" sldId="311"/>
            <ac:graphicFrameMk id="5" creationId="{708E80DD-392A-454E-DEED-DEAE811DF314}"/>
          </ac:graphicFrameMkLst>
        </pc:graphicFrameChg>
      </pc:sldChg>
      <pc:sldChg chg="modSp new mod modNotesTx">
        <pc:chgData name="Kaing Hour" userId="1f1f1eb3-33db-4a7f-b22c-f4ba7c2e8c63" providerId="ADAL" clId="{B107AB36-EAB7-0B4E-9C2D-843D1672E630}" dt="2024-06-17T15:07:48.737" v="33623" actId="20577"/>
        <pc:sldMkLst>
          <pc:docMk/>
          <pc:sldMk cId="287335781" sldId="312"/>
        </pc:sldMkLst>
        <pc:spChg chg="mod">
          <ac:chgData name="Kaing Hour" userId="1f1f1eb3-33db-4a7f-b22c-f4ba7c2e8c63" providerId="ADAL" clId="{B107AB36-EAB7-0B4E-9C2D-843D1672E630}" dt="2024-05-14T09:29:57.875" v="11720" actId="20577"/>
          <ac:spMkLst>
            <pc:docMk/>
            <pc:sldMk cId="287335781" sldId="312"/>
            <ac:spMk id="2" creationId="{71CFDF78-905B-BA7B-799A-213DB69E4954}"/>
          </ac:spMkLst>
        </pc:spChg>
        <pc:spChg chg="mod">
          <ac:chgData name="Kaing Hour" userId="1f1f1eb3-33db-4a7f-b22c-f4ba7c2e8c63" providerId="ADAL" clId="{B107AB36-EAB7-0B4E-9C2D-843D1672E630}" dt="2024-06-17T15:07:48.737" v="33623" actId="20577"/>
          <ac:spMkLst>
            <pc:docMk/>
            <pc:sldMk cId="287335781" sldId="312"/>
            <ac:spMk id="3" creationId="{A99F698F-FBE7-0CC1-0AB6-446427220980}"/>
          </ac:spMkLst>
        </pc:spChg>
      </pc:sldChg>
      <pc:sldChg chg="new del">
        <pc:chgData name="Kaing Hour" userId="1f1f1eb3-33db-4a7f-b22c-f4ba7c2e8c63" providerId="ADAL" clId="{B107AB36-EAB7-0B4E-9C2D-843D1672E630}" dt="2024-05-15T01:54:43.652" v="12467" actId="2696"/>
        <pc:sldMkLst>
          <pc:docMk/>
          <pc:sldMk cId="500811647" sldId="313"/>
        </pc:sldMkLst>
      </pc:sldChg>
      <pc:sldChg chg="addSp delSp modSp new del mod chgLayout">
        <pc:chgData name="Kaing Hour" userId="1f1f1eb3-33db-4a7f-b22c-f4ba7c2e8c63" providerId="ADAL" clId="{B107AB36-EAB7-0B4E-9C2D-843D1672E630}" dt="2024-05-17T03:07:00.124" v="20209" actId="2696"/>
        <pc:sldMkLst>
          <pc:docMk/>
          <pc:sldMk cId="3911000606" sldId="314"/>
        </pc:sldMkLst>
        <pc:spChg chg="del">
          <ac:chgData name="Kaing Hour" userId="1f1f1eb3-33db-4a7f-b22c-f4ba7c2e8c63" providerId="ADAL" clId="{B107AB36-EAB7-0B4E-9C2D-843D1672E630}" dt="2024-05-15T01:50:21.581" v="12412" actId="700"/>
          <ac:spMkLst>
            <pc:docMk/>
            <pc:sldMk cId="3911000606" sldId="314"/>
            <ac:spMk id="2" creationId="{7AADC11B-8801-7A36-0B5B-24BDB7E88762}"/>
          </ac:spMkLst>
        </pc:spChg>
        <pc:spChg chg="del">
          <ac:chgData name="Kaing Hour" userId="1f1f1eb3-33db-4a7f-b22c-f4ba7c2e8c63" providerId="ADAL" clId="{B107AB36-EAB7-0B4E-9C2D-843D1672E630}" dt="2024-05-15T01:50:21.581" v="12412" actId="700"/>
          <ac:spMkLst>
            <pc:docMk/>
            <pc:sldMk cId="3911000606" sldId="314"/>
            <ac:spMk id="3" creationId="{18AD16AD-4803-8D8F-9749-FED0701FE387}"/>
          </ac:spMkLst>
        </pc:spChg>
        <pc:spChg chg="mod ord">
          <ac:chgData name="Kaing Hour" userId="1f1f1eb3-33db-4a7f-b22c-f4ba7c2e8c63" providerId="ADAL" clId="{B107AB36-EAB7-0B4E-9C2D-843D1672E630}" dt="2024-05-15T01:50:21.581" v="12412" actId="700"/>
          <ac:spMkLst>
            <pc:docMk/>
            <pc:sldMk cId="3911000606" sldId="314"/>
            <ac:spMk id="4" creationId="{621D8359-3877-FCBA-F2A7-6626EA4298F4}"/>
          </ac:spMkLst>
        </pc:spChg>
        <pc:spChg chg="add mod">
          <ac:chgData name="Kaing Hour" userId="1f1f1eb3-33db-4a7f-b22c-f4ba7c2e8c63" providerId="ADAL" clId="{B107AB36-EAB7-0B4E-9C2D-843D1672E630}" dt="2024-05-15T01:51:12.698" v="12459" actId="1076"/>
          <ac:spMkLst>
            <pc:docMk/>
            <pc:sldMk cId="3911000606" sldId="314"/>
            <ac:spMk id="5" creationId="{BB159FA4-E89B-EBC3-9662-E29AE4F9D1D7}"/>
          </ac:spMkLst>
        </pc:spChg>
      </pc:sldChg>
      <pc:sldChg chg="modSp add del mod ord">
        <pc:chgData name="Kaing Hour" userId="1f1f1eb3-33db-4a7f-b22c-f4ba7c2e8c63" providerId="ADAL" clId="{B107AB36-EAB7-0B4E-9C2D-843D1672E630}" dt="2024-05-19T02:20:12.575" v="24631" actId="2696"/>
        <pc:sldMkLst>
          <pc:docMk/>
          <pc:sldMk cId="3882568674" sldId="315"/>
        </pc:sldMkLst>
        <pc:spChg chg="mod">
          <ac:chgData name="Kaing Hour" userId="1f1f1eb3-33db-4a7f-b22c-f4ba7c2e8c63" providerId="ADAL" clId="{B107AB36-EAB7-0B4E-9C2D-843D1672E630}" dt="2024-05-15T05:56:41.363" v="14156" actId="20577"/>
          <ac:spMkLst>
            <pc:docMk/>
            <pc:sldMk cId="3882568674" sldId="315"/>
            <ac:spMk id="5" creationId="{BB159FA4-E89B-EBC3-9662-E29AE4F9D1D7}"/>
          </ac:spMkLst>
        </pc:spChg>
      </pc:sldChg>
      <pc:sldChg chg="addSp modSp new mod modNotesTx">
        <pc:chgData name="Kaing Hour" userId="1f1f1eb3-33db-4a7f-b22c-f4ba7c2e8c63" providerId="ADAL" clId="{B107AB36-EAB7-0B4E-9C2D-843D1672E630}" dt="2024-06-26T23:09:46.343" v="39796" actId="20577"/>
        <pc:sldMkLst>
          <pc:docMk/>
          <pc:sldMk cId="3153284583" sldId="316"/>
        </pc:sldMkLst>
        <pc:spChg chg="mod">
          <ac:chgData name="Kaing Hour" userId="1f1f1eb3-33db-4a7f-b22c-f4ba7c2e8c63" providerId="ADAL" clId="{B107AB36-EAB7-0B4E-9C2D-843D1672E630}" dt="2024-06-26T22:25:10.634" v="39749" actId="20577"/>
          <ac:spMkLst>
            <pc:docMk/>
            <pc:sldMk cId="3153284583" sldId="316"/>
            <ac:spMk id="2" creationId="{F346BFA9-604E-1B17-18F1-5E831207AA47}"/>
          </ac:spMkLst>
        </pc:spChg>
        <pc:spChg chg="mod">
          <ac:chgData name="Kaing Hour" userId="1f1f1eb3-33db-4a7f-b22c-f4ba7c2e8c63" providerId="ADAL" clId="{B107AB36-EAB7-0B4E-9C2D-843D1672E630}" dt="2024-06-26T22:25:44.207" v="39768" actId="20577"/>
          <ac:spMkLst>
            <pc:docMk/>
            <pc:sldMk cId="3153284583" sldId="316"/>
            <ac:spMk id="3" creationId="{B788CED5-09E4-D89A-E765-98A347BFAB51}"/>
          </ac:spMkLst>
        </pc:spChg>
        <pc:spChg chg="add mod">
          <ac:chgData name="Kaing Hour" userId="1f1f1eb3-33db-4a7f-b22c-f4ba7c2e8c63" providerId="ADAL" clId="{B107AB36-EAB7-0B4E-9C2D-843D1672E630}" dt="2024-05-15T03:04:22.649" v="13712" actId="255"/>
          <ac:spMkLst>
            <pc:docMk/>
            <pc:sldMk cId="3153284583" sldId="316"/>
            <ac:spMk id="5" creationId="{FF3CCD4C-70B8-B84F-ADB1-61535DDE4E18}"/>
          </ac:spMkLst>
        </pc:spChg>
        <pc:spChg chg="add mod">
          <ac:chgData name="Kaing Hour" userId="1f1f1eb3-33db-4a7f-b22c-f4ba7c2e8c63" providerId="ADAL" clId="{B107AB36-EAB7-0B4E-9C2D-843D1672E630}" dt="2024-05-15T02:11:45.542" v="12680" actId="20577"/>
          <ac:spMkLst>
            <pc:docMk/>
            <pc:sldMk cId="3153284583" sldId="316"/>
            <ac:spMk id="7" creationId="{6453A1E0-AAB5-B68E-449B-7991CEF07F90}"/>
          </ac:spMkLst>
        </pc:spChg>
        <pc:spChg chg="add mod">
          <ac:chgData name="Kaing Hour" userId="1f1f1eb3-33db-4a7f-b22c-f4ba7c2e8c63" providerId="ADAL" clId="{B107AB36-EAB7-0B4E-9C2D-843D1672E630}" dt="2024-05-15T02:16:01.709" v="12738" actId="208"/>
          <ac:spMkLst>
            <pc:docMk/>
            <pc:sldMk cId="3153284583" sldId="316"/>
            <ac:spMk id="10" creationId="{244674A6-8513-99E4-42FE-BCDC01CD1147}"/>
          </ac:spMkLst>
        </pc:spChg>
        <pc:spChg chg="add mod">
          <ac:chgData name="Kaing Hour" userId="1f1f1eb3-33db-4a7f-b22c-f4ba7c2e8c63" providerId="ADAL" clId="{B107AB36-EAB7-0B4E-9C2D-843D1672E630}" dt="2024-05-15T02:14:44.256" v="12718" actId="1037"/>
          <ac:spMkLst>
            <pc:docMk/>
            <pc:sldMk cId="3153284583" sldId="316"/>
            <ac:spMk id="11" creationId="{1EFCB7B9-4E65-7CF2-5519-40710F0DB90E}"/>
          </ac:spMkLst>
        </pc:spChg>
        <pc:spChg chg="add mod">
          <ac:chgData name="Kaing Hour" userId="1f1f1eb3-33db-4a7f-b22c-f4ba7c2e8c63" providerId="ADAL" clId="{B107AB36-EAB7-0B4E-9C2D-843D1672E630}" dt="2024-05-15T02:15:43.824" v="12737" actId="208"/>
          <ac:spMkLst>
            <pc:docMk/>
            <pc:sldMk cId="3153284583" sldId="316"/>
            <ac:spMk id="12" creationId="{A225BD48-0B1A-C3C4-89AB-DAA2A4108776}"/>
          </ac:spMkLst>
        </pc:spChg>
        <pc:spChg chg="add mod">
          <ac:chgData name="Kaing Hour" userId="1f1f1eb3-33db-4a7f-b22c-f4ba7c2e8c63" providerId="ADAL" clId="{B107AB36-EAB7-0B4E-9C2D-843D1672E630}" dt="2024-05-15T02:16:25.819" v="12746" actId="1076"/>
          <ac:spMkLst>
            <pc:docMk/>
            <pc:sldMk cId="3153284583" sldId="316"/>
            <ac:spMk id="13" creationId="{DC62F2A9-D8BF-A3CB-B5CC-B9BB342DEF82}"/>
          </ac:spMkLst>
        </pc:spChg>
        <pc:spChg chg="add mod">
          <ac:chgData name="Kaing Hour" userId="1f1f1eb3-33db-4a7f-b22c-f4ba7c2e8c63" providerId="ADAL" clId="{B107AB36-EAB7-0B4E-9C2D-843D1672E630}" dt="2024-05-15T02:16:40.695" v="12760" actId="207"/>
          <ac:spMkLst>
            <pc:docMk/>
            <pc:sldMk cId="3153284583" sldId="316"/>
            <ac:spMk id="14" creationId="{BA9D7293-38F4-DF00-88EA-6956F718C425}"/>
          </ac:spMkLst>
        </pc:spChg>
        <pc:spChg chg="add mod">
          <ac:chgData name="Kaing Hour" userId="1f1f1eb3-33db-4a7f-b22c-f4ba7c2e8c63" providerId="ADAL" clId="{B107AB36-EAB7-0B4E-9C2D-843D1672E630}" dt="2024-05-17T06:51:14.528" v="23172" actId="1076"/>
          <ac:spMkLst>
            <pc:docMk/>
            <pc:sldMk cId="3153284583" sldId="316"/>
            <ac:spMk id="15" creationId="{F429EB6A-CD80-E84A-F6ED-57B945AAB96C}"/>
          </ac:spMkLst>
        </pc:spChg>
        <pc:spChg chg="add mod">
          <ac:chgData name="Kaing Hour" userId="1f1f1eb3-33db-4a7f-b22c-f4ba7c2e8c63" providerId="ADAL" clId="{B107AB36-EAB7-0B4E-9C2D-843D1672E630}" dt="2024-05-15T02:21:01.218" v="12981" actId="1076"/>
          <ac:spMkLst>
            <pc:docMk/>
            <pc:sldMk cId="3153284583" sldId="316"/>
            <ac:spMk id="16" creationId="{712D1657-5C00-2F2A-5A4D-3D3681B55F5F}"/>
          </ac:spMkLst>
        </pc:spChg>
        <pc:spChg chg="add mod">
          <ac:chgData name="Kaing Hour" userId="1f1f1eb3-33db-4a7f-b22c-f4ba7c2e8c63" providerId="ADAL" clId="{B107AB36-EAB7-0B4E-9C2D-843D1672E630}" dt="2024-06-26T23:09:46.343" v="39796" actId="20577"/>
          <ac:spMkLst>
            <pc:docMk/>
            <pc:sldMk cId="3153284583" sldId="316"/>
            <ac:spMk id="17" creationId="{FA40D7CC-A4FB-3839-B243-565B5579B9C5}"/>
          </ac:spMkLst>
        </pc:spChg>
        <pc:picChg chg="add mod">
          <ac:chgData name="Kaing Hour" userId="1f1f1eb3-33db-4a7f-b22c-f4ba7c2e8c63" providerId="ADAL" clId="{B107AB36-EAB7-0B4E-9C2D-843D1672E630}" dt="2024-05-15T02:14:38.035" v="12707" actId="1076"/>
          <ac:picMkLst>
            <pc:docMk/>
            <pc:sldMk cId="3153284583" sldId="316"/>
            <ac:picMk id="6" creationId="{051DD807-43C4-F501-CA88-EBB072E0BD8E}"/>
          </ac:picMkLst>
        </pc:picChg>
        <pc:picChg chg="add mod">
          <ac:chgData name="Kaing Hour" userId="1f1f1eb3-33db-4a7f-b22c-f4ba7c2e8c63" providerId="ADAL" clId="{B107AB36-EAB7-0B4E-9C2D-843D1672E630}" dt="2024-05-15T02:12:04.722" v="12685" actId="14100"/>
          <ac:picMkLst>
            <pc:docMk/>
            <pc:sldMk cId="3153284583" sldId="316"/>
            <ac:picMk id="8" creationId="{B9471FA2-0A91-C93D-A207-BCF9314C912F}"/>
          </ac:picMkLst>
        </pc:picChg>
        <pc:picChg chg="add mod">
          <ac:chgData name="Kaing Hour" userId="1f1f1eb3-33db-4a7f-b22c-f4ba7c2e8c63" providerId="ADAL" clId="{B107AB36-EAB7-0B4E-9C2D-843D1672E630}" dt="2024-05-15T02:12:34.716" v="12696" actId="1038"/>
          <ac:picMkLst>
            <pc:docMk/>
            <pc:sldMk cId="3153284583" sldId="316"/>
            <ac:picMk id="9" creationId="{AC10B394-9BBB-6D31-0364-4A920C11B6E9}"/>
          </ac:picMkLst>
        </pc:picChg>
      </pc:sldChg>
      <pc:sldChg chg="new del">
        <pc:chgData name="Kaing Hour" userId="1f1f1eb3-33db-4a7f-b22c-f4ba7c2e8c63" providerId="ADAL" clId="{B107AB36-EAB7-0B4E-9C2D-843D1672E630}" dt="2024-05-15T02:46:36.337" v="13246" actId="680"/>
        <pc:sldMkLst>
          <pc:docMk/>
          <pc:sldMk cId="9518436" sldId="317"/>
        </pc:sldMkLst>
      </pc:sldChg>
      <pc:sldChg chg="addSp delSp modSp new mod">
        <pc:chgData name="Kaing Hour" userId="1f1f1eb3-33db-4a7f-b22c-f4ba7c2e8c63" providerId="ADAL" clId="{B107AB36-EAB7-0B4E-9C2D-843D1672E630}" dt="2024-05-17T06:54:16.566" v="23299" actId="20577"/>
        <pc:sldMkLst>
          <pc:docMk/>
          <pc:sldMk cId="1067168173" sldId="317"/>
        </pc:sldMkLst>
        <pc:spChg chg="mod">
          <ac:chgData name="Kaing Hour" userId="1f1f1eb3-33db-4a7f-b22c-f4ba7c2e8c63" providerId="ADAL" clId="{B107AB36-EAB7-0B4E-9C2D-843D1672E630}" dt="2024-05-17T06:54:16.566" v="23299" actId="20577"/>
          <ac:spMkLst>
            <pc:docMk/>
            <pc:sldMk cId="1067168173" sldId="317"/>
            <ac:spMk id="2" creationId="{CCF759F0-3FA5-B896-824E-8DBB79648895}"/>
          </ac:spMkLst>
        </pc:spChg>
        <pc:spChg chg="del">
          <ac:chgData name="Kaing Hour" userId="1f1f1eb3-33db-4a7f-b22c-f4ba7c2e8c63" providerId="ADAL" clId="{B107AB36-EAB7-0B4E-9C2D-843D1672E630}" dt="2024-05-15T02:49:06.127" v="13269" actId="478"/>
          <ac:spMkLst>
            <pc:docMk/>
            <pc:sldMk cId="1067168173" sldId="317"/>
            <ac:spMk id="3" creationId="{08ABAB1B-D754-EEBE-3791-4FA8E241EFB2}"/>
          </ac:spMkLst>
        </pc:spChg>
        <pc:spChg chg="add mod">
          <ac:chgData name="Kaing Hour" userId="1f1f1eb3-33db-4a7f-b22c-f4ba7c2e8c63" providerId="ADAL" clId="{B107AB36-EAB7-0B4E-9C2D-843D1672E630}" dt="2024-05-15T03:04:28.283" v="13713" actId="255"/>
          <ac:spMkLst>
            <pc:docMk/>
            <pc:sldMk cId="1067168173" sldId="317"/>
            <ac:spMk id="6" creationId="{3B042C8D-B33D-D00F-3B55-7AE43AB3E08B}"/>
          </ac:spMkLst>
        </pc:spChg>
        <pc:spChg chg="add del mod">
          <ac:chgData name="Kaing Hour" userId="1f1f1eb3-33db-4a7f-b22c-f4ba7c2e8c63" providerId="ADAL" clId="{B107AB36-EAB7-0B4E-9C2D-843D1672E630}" dt="2024-05-17T06:54:11.910" v="23286" actId="478"/>
          <ac:spMkLst>
            <pc:docMk/>
            <pc:sldMk cId="1067168173" sldId="317"/>
            <ac:spMk id="9" creationId="{D974649D-10DC-FB17-D918-4B389F777924}"/>
          </ac:spMkLst>
        </pc:spChg>
        <pc:spChg chg="add del mod">
          <ac:chgData name="Kaing Hour" userId="1f1f1eb3-33db-4a7f-b22c-f4ba7c2e8c63" providerId="ADAL" clId="{B107AB36-EAB7-0B4E-9C2D-843D1672E630}" dt="2024-05-17T06:54:06.369" v="23285" actId="478"/>
          <ac:spMkLst>
            <pc:docMk/>
            <pc:sldMk cId="1067168173" sldId="317"/>
            <ac:spMk id="10" creationId="{5FBFD8FA-4963-01F6-FB25-D3383006D4DD}"/>
          </ac:spMkLst>
        </pc:spChg>
        <pc:spChg chg="add del mod">
          <ac:chgData name="Kaing Hour" userId="1f1f1eb3-33db-4a7f-b22c-f4ba7c2e8c63" providerId="ADAL" clId="{B107AB36-EAB7-0B4E-9C2D-843D1672E630}" dt="2024-05-17T06:54:01.781" v="23284" actId="478"/>
          <ac:spMkLst>
            <pc:docMk/>
            <pc:sldMk cId="1067168173" sldId="317"/>
            <ac:spMk id="11" creationId="{E6302401-429E-4FEE-666F-7A4CF983AACC}"/>
          </ac:spMkLst>
        </pc:spChg>
        <pc:picChg chg="add mod">
          <ac:chgData name="Kaing Hour" userId="1f1f1eb3-33db-4a7f-b22c-f4ba7c2e8c63" providerId="ADAL" clId="{B107AB36-EAB7-0B4E-9C2D-843D1672E630}" dt="2024-05-15T02:49:10.922" v="13270" actId="1076"/>
          <ac:picMkLst>
            <pc:docMk/>
            <pc:sldMk cId="1067168173" sldId="317"/>
            <ac:picMk id="5" creationId="{15CC2B1E-866A-70AC-82C1-A8DC6B380F28}"/>
          </ac:picMkLst>
        </pc:picChg>
        <pc:cxnChg chg="add del">
          <ac:chgData name="Kaing Hour" userId="1f1f1eb3-33db-4a7f-b22c-f4ba7c2e8c63" providerId="ADAL" clId="{B107AB36-EAB7-0B4E-9C2D-843D1672E630}" dt="2024-05-15T02:49:51.823" v="13272" actId="478"/>
          <ac:cxnSpMkLst>
            <pc:docMk/>
            <pc:sldMk cId="1067168173" sldId="317"/>
            <ac:cxnSpMk id="8" creationId="{D6B2FEFD-DCEE-BAC8-F913-81B0E52D3F7C}"/>
          </ac:cxnSpMkLst>
        </pc:cxnChg>
      </pc:sldChg>
      <pc:sldChg chg="addSp delSp modSp new mod modNotesTx">
        <pc:chgData name="Kaing Hour" userId="1f1f1eb3-33db-4a7f-b22c-f4ba7c2e8c63" providerId="ADAL" clId="{B107AB36-EAB7-0B4E-9C2D-843D1672E630}" dt="2024-06-25T16:39:19.603" v="37720" actId="1076"/>
        <pc:sldMkLst>
          <pc:docMk/>
          <pc:sldMk cId="596224314" sldId="318"/>
        </pc:sldMkLst>
        <pc:spChg chg="mod">
          <ac:chgData name="Kaing Hour" userId="1f1f1eb3-33db-4a7f-b22c-f4ba7c2e8c63" providerId="ADAL" clId="{B107AB36-EAB7-0B4E-9C2D-843D1672E630}" dt="2024-06-25T16:36:07.064" v="37691" actId="20577"/>
          <ac:spMkLst>
            <pc:docMk/>
            <pc:sldMk cId="596224314" sldId="318"/>
            <ac:spMk id="2" creationId="{4E4F0FD9-4C52-AA81-E476-9580CB38F6CF}"/>
          </ac:spMkLst>
        </pc:spChg>
        <pc:spChg chg="mod">
          <ac:chgData name="Kaing Hour" userId="1f1f1eb3-33db-4a7f-b22c-f4ba7c2e8c63" providerId="ADAL" clId="{B107AB36-EAB7-0B4E-9C2D-843D1672E630}" dt="2024-06-17T16:26:47.090" v="35561" actId="20577"/>
          <ac:spMkLst>
            <pc:docMk/>
            <pc:sldMk cId="596224314" sldId="318"/>
            <ac:spMk id="3" creationId="{21E2C6BD-E985-7E76-961C-9548D9BA59E8}"/>
          </ac:spMkLst>
        </pc:spChg>
        <pc:spChg chg="add mod">
          <ac:chgData name="Kaing Hour" userId="1f1f1eb3-33db-4a7f-b22c-f4ba7c2e8c63" providerId="ADAL" clId="{B107AB36-EAB7-0B4E-9C2D-843D1672E630}" dt="2024-05-15T03:04:06.930" v="13711" actId="1076"/>
          <ac:spMkLst>
            <pc:docMk/>
            <pc:sldMk cId="596224314" sldId="318"/>
            <ac:spMk id="5" creationId="{B14B1461-0690-F7C1-C4E7-5E6FDE5C6DE3}"/>
          </ac:spMkLst>
        </pc:spChg>
        <pc:grpChg chg="add mod">
          <ac:chgData name="Kaing Hour" userId="1f1f1eb3-33db-4a7f-b22c-f4ba7c2e8c63" providerId="ADAL" clId="{B107AB36-EAB7-0B4E-9C2D-843D1672E630}" dt="2024-06-25T16:39:19.603" v="37720" actId="1076"/>
          <ac:grpSpMkLst>
            <pc:docMk/>
            <pc:sldMk cId="596224314" sldId="318"/>
            <ac:grpSpMk id="11" creationId="{482BB840-AA52-466C-E68A-7E4226FC3631}"/>
          </ac:grpSpMkLst>
        </pc:grpChg>
        <pc:picChg chg="add mod">
          <ac:chgData name="Kaing Hour" userId="1f1f1eb3-33db-4a7f-b22c-f4ba7c2e8c63" providerId="ADAL" clId="{B107AB36-EAB7-0B4E-9C2D-843D1672E630}" dt="2024-06-25T16:39:06.661" v="37715" actId="164"/>
          <ac:picMkLst>
            <pc:docMk/>
            <pc:sldMk cId="596224314" sldId="318"/>
            <ac:picMk id="6" creationId="{15B8E521-9AB3-A4B3-D0AF-661ED813603A}"/>
          </ac:picMkLst>
        </pc:picChg>
        <pc:picChg chg="add del mod">
          <ac:chgData name="Kaing Hour" userId="1f1f1eb3-33db-4a7f-b22c-f4ba7c2e8c63" providerId="ADAL" clId="{B107AB36-EAB7-0B4E-9C2D-843D1672E630}" dt="2024-05-15T03:05:36.875" v="13717" actId="478"/>
          <ac:picMkLst>
            <pc:docMk/>
            <pc:sldMk cId="596224314" sldId="318"/>
            <ac:picMk id="6" creationId="{78D31FAA-B1C8-B1C5-63D5-3FCE13F8964A}"/>
          </ac:picMkLst>
        </pc:picChg>
        <pc:picChg chg="add del mod">
          <ac:chgData name="Kaing Hour" userId="1f1f1eb3-33db-4a7f-b22c-f4ba7c2e8c63" providerId="ADAL" clId="{B107AB36-EAB7-0B4E-9C2D-843D1672E630}" dt="2024-06-25T16:38:01.376" v="37696" actId="478"/>
          <ac:picMkLst>
            <pc:docMk/>
            <pc:sldMk cId="596224314" sldId="318"/>
            <ac:picMk id="7" creationId="{FAAB8669-8E4A-2CD6-C30B-290B7DF4C38D}"/>
          </ac:picMkLst>
        </pc:picChg>
        <pc:picChg chg="add mod">
          <ac:chgData name="Kaing Hour" userId="1f1f1eb3-33db-4a7f-b22c-f4ba7c2e8c63" providerId="ADAL" clId="{B107AB36-EAB7-0B4E-9C2D-843D1672E630}" dt="2024-06-25T16:39:06.661" v="37715" actId="164"/>
          <ac:picMkLst>
            <pc:docMk/>
            <pc:sldMk cId="596224314" sldId="318"/>
            <ac:picMk id="8" creationId="{F21B4F47-6338-3FAB-40CF-75C774BA341A}"/>
          </ac:picMkLst>
        </pc:picChg>
        <pc:picChg chg="add mod">
          <ac:chgData name="Kaing Hour" userId="1f1f1eb3-33db-4a7f-b22c-f4ba7c2e8c63" providerId="ADAL" clId="{B107AB36-EAB7-0B4E-9C2D-843D1672E630}" dt="2024-06-25T16:39:06.661" v="37715" actId="164"/>
          <ac:picMkLst>
            <pc:docMk/>
            <pc:sldMk cId="596224314" sldId="318"/>
            <ac:picMk id="9" creationId="{3750814C-0F4E-6010-3485-E0103261E353}"/>
          </ac:picMkLst>
        </pc:picChg>
        <pc:picChg chg="add mod">
          <ac:chgData name="Kaing Hour" userId="1f1f1eb3-33db-4a7f-b22c-f4ba7c2e8c63" providerId="ADAL" clId="{B107AB36-EAB7-0B4E-9C2D-843D1672E630}" dt="2024-06-25T16:39:06.661" v="37715" actId="164"/>
          <ac:picMkLst>
            <pc:docMk/>
            <pc:sldMk cId="596224314" sldId="318"/>
            <ac:picMk id="10" creationId="{3B190B1E-B0F9-4FDE-9110-169DE12AEBE2}"/>
          </ac:picMkLst>
        </pc:picChg>
      </pc:sldChg>
      <pc:sldChg chg="addSp modSp new del mod modNotesTx">
        <pc:chgData name="Kaing Hour" userId="1f1f1eb3-33db-4a7f-b22c-f4ba7c2e8c63" providerId="ADAL" clId="{B107AB36-EAB7-0B4E-9C2D-843D1672E630}" dt="2024-05-18T17:55:17.335" v="24579" actId="2696"/>
        <pc:sldMkLst>
          <pc:docMk/>
          <pc:sldMk cId="518189561" sldId="319"/>
        </pc:sldMkLst>
        <pc:spChg chg="mod">
          <ac:chgData name="Kaing Hour" userId="1f1f1eb3-33db-4a7f-b22c-f4ba7c2e8c63" providerId="ADAL" clId="{B107AB36-EAB7-0B4E-9C2D-843D1672E630}" dt="2024-05-15T03:07:50.738" v="13869" actId="20577"/>
          <ac:spMkLst>
            <pc:docMk/>
            <pc:sldMk cId="518189561" sldId="319"/>
            <ac:spMk id="2" creationId="{12CE0CA2-CE8F-D774-7EA6-2D8F60373A68}"/>
          </ac:spMkLst>
        </pc:spChg>
        <pc:spChg chg="mod">
          <ac:chgData name="Kaing Hour" userId="1f1f1eb3-33db-4a7f-b22c-f4ba7c2e8c63" providerId="ADAL" clId="{B107AB36-EAB7-0B4E-9C2D-843D1672E630}" dt="2024-05-16T04:23:27.953" v="15088" actId="20577"/>
          <ac:spMkLst>
            <pc:docMk/>
            <pc:sldMk cId="518189561" sldId="319"/>
            <ac:spMk id="3" creationId="{C70B5007-E20E-4068-D537-69014940B163}"/>
          </ac:spMkLst>
        </pc:spChg>
        <pc:spChg chg="add mod">
          <ac:chgData name="Kaing Hour" userId="1f1f1eb3-33db-4a7f-b22c-f4ba7c2e8c63" providerId="ADAL" clId="{B107AB36-EAB7-0B4E-9C2D-843D1672E630}" dt="2024-05-16T04:23:23.468" v="15087" actId="20577"/>
          <ac:spMkLst>
            <pc:docMk/>
            <pc:sldMk cId="518189561" sldId="319"/>
            <ac:spMk id="5" creationId="{636BC4A2-8943-76ED-0B57-9A7E9DAD2392}"/>
          </ac:spMkLst>
        </pc:spChg>
      </pc:sldChg>
      <pc:sldChg chg="modSp new del mod">
        <pc:chgData name="Kaing Hour" userId="1f1f1eb3-33db-4a7f-b22c-f4ba7c2e8c63" providerId="ADAL" clId="{B107AB36-EAB7-0B4E-9C2D-843D1672E630}" dt="2024-05-18T17:55:18.100" v="24580" actId="2696"/>
        <pc:sldMkLst>
          <pc:docMk/>
          <pc:sldMk cId="980166845" sldId="320"/>
        </pc:sldMkLst>
        <pc:spChg chg="mod">
          <ac:chgData name="Kaing Hour" userId="1f1f1eb3-33db-4a7f-b22c-f4ba7c2e8c63" providerId="ADAL" clId="{B107AB36-EAB7-0B4E-9C2D-843D1672E630}" dt="2024-05-15T03:08:24.697" v="13905" actId="20577"/>
          <ac:spMkLst>
            <pc:docMk/>
            <pc:sldMk cId="980166845" sldId="320"/>
            <ac:spMk id="2" creationId="{5635059F-5636-4D80-4400-32B39C487680}"/>
          </ac:spMkLst>
        </pc:spChg>
        <pc:spChg chg="mod">
          <ac:chgData name="Kaing Hour" userId="1f1f1eb3-33db-4a7f-b22c-f4ba7c2e8c63" providerId="ADAL" clId="{B107AB36-EAB7-0B4E-9C2D-843D1672E630}" dt="2024-05-15T03:08:48.251" v="13907"/>
          <ac:spMkLst>
            <pc:docMk/>
            <pc:sldMk cId="980166845" sldId="320"/>
            <ac:spMk id="3" creationId="{6906B3BD-C1B1-85A3-2F01-6987AA2ECB45}"/>
          </ac:spMkLst>
        </pc:spChg>
      </pc:sldChg>
      <pc:sldChg chg="modSp new del mod">
        <pc:chgData name="Kaing Hour" userId="1f1f1eb3-33db-4a7f-b22c-f4ba7c2e8c63" providerId="ADAL" clId="{B107AB36-EAB7-0B4E-9C2D-843D1672E630}" dt="2024-05-16T08:33:12.993" v="17542" actId="2696"/>
        <pc:sldMkLst>
          <pc:docMk/>
          <pc:sldMk cId="2909569030" sldId="321"/>
        </pc:sldMkLst>
        <pc:spChg chg="mod">
          <ac:chgData name="Kaing Hour" userId="1f1f1eb3-33db-4a7f-b22c-f4ba7c2e8c63" providerId="ADAL" clId="{B107AB36-EAB7-0B4E-9C2D-843D1672E630}" dt="2024-05-16T05:00:52.920" v="15176" actId="20577"/>
          <ac:spMkLst>
            <pc:docMk/>
            <pc:sldMk cId="2909569030" sldId="321"/>
            <ac:spMk id="2" creationId="{401FAD4E-AF90-4FAC-19A9-865FA8357964}"/>
          </ac:spMkLst>
        </pc:spChg>
        <pc:spChg chg="mod">
          <ac:chgData name="Kaing Hour" userId="1f1f1eb3-33db-4a7f-b22c-f4ba7c2e8c63" providerId="ADAL" clId="{B107AB36-EAB7-0B4E-9C2D-843D1672E630}" dt="2024-05-16T07:30:51.128" v="16413" actId="20577"/>
          <ac:spMkLst>
            <pc:docMk/>
            <pc:sldMk cId="2909569030" sldId="321"/>
            <ac:spMk id="3" creationId="{283ABAA0-9C17-FAC8-9A57-1F4648CDE0C7}"/>
          </ac:spMkLst>
        </pc:spChg>
      </pc:sldChg>
      <pc:sldChg chg="modSp add del mod ord">
        <pc:chgData name="Kaing Hour" userId="1f1f1eb3-33db-4a7f-b22c-f4ba7c2e8c63" providerId="ADAL" clId="{B107AB36-EAB7-0B4E-9C2D-843D1672E630}" dt="2024-05-17T03:07:20.543" v="20211" actId="2696"/>
        <pc:sldMkLst>
          <pc:docMk/>
          <pc:sldMk cId="123916786" sldId="322"/>
        </pc:sldMkLst>
        <pc:spChg chg="mod">
          <ac:chgData name="Kaing Hour" userId="1f1f1eb3-33db-4a7f-b22c-f4ba7c2e8c63" providerId="ADAL" clId="{B107AB36-EAB7-0B4E-9C2D-843D1672E630}" dt="2024-05-15T05:57:30.123" v="14196" actId="20577"/>
          <ac:spMkLst>
            <pc:docMk/>
            <pc:sldMk cId="123916786" sldId="322"/>
            <ac:spMk id="5" creationId="{BB159FA4-E89B-EBC3-9662-E29AE4F9D1D7}"/>
          </ac:spMkLst>
        </pc:spChg>
      </pc:sldChg>
      <pc:sldChg chg="modSp new del mod">
        <pc:chgData name="Kaing Hour" userId="1f1f1eb3-33db-4a7f-b22c-f4ba7c2e8c63" providerId="ADAL" clId="{B107AB36-EAB7-0B4E-9C2D-843D1672E630}" dt="2024-05-15T05:57:00.221" v="14163" actId="2696"/>
        <pc:sldMkLst>
          <pc:docMk/>
          <pc:sldMk cId="3926204088" sldId="322"/>
        </pc:sldMkLst>
        <pc:spChg chg="mod">
          <ac:chgData name="Kaing Hour" userId="1f1f1eb3-33db-4a7f-b22c-f4ba7c2e8c63" providerId="ADAL" clId="{B107AB36-EAB7-0B4E-9C2D-843D1672E630}" dt="2024-05-15T05:56:56.160" v="14162" actId="20577"/>
          <ac:spMkLst>
            <pc:docMk/>
            <pc:sldMk cId="3926204088" sldId="322"/>
            <ac:spMk id="2" creationId="{419B4BC5-1B04-FEF7-6433-C253ECB1B7AA}"/>
          </ac:spMkLst>
        </pc:spChg>
      </pc:sldChg>
      <pc:sldChg chg="addSp delSp modSp new add del mod ord chgLayout">
        <pc:chgData name="Kaing Hour" userId="1f1f1eb3-33db-4a7f-b22c-f4ba7c2e8c63" providerId="ADAL" clId="{B107AB36-EAB7-0B4E-9C2D-843D1672E630}" dt="2024-05-20T02:12:07.382" v="26016" actId="2696"/>
        <pc:sldMkLst>
          <pc:docMk/>
          <pc:sldMk cId="410680403" sldId="323"/>
        </pc:sldMkLst>
        <pc:spChg chg="del">
          <ac:chgData name="Kaing Hour" userId="1f1f1eb3-33db-4a7f-b22c-f4ba7c2e8c63" providerId="ADAL" clId="{B107AB36-EAB7-0B4E-9C2D-843D1672E630}" dt="2024-05-16T02:20:08.623" v="14199" actId="700"/>
          <ac:spMkLst>
            <pc:docMk/>
            <pc:sldMk cId="410680403" sldId="323"/>
            <ac:spMk id="2" creationId="{1D5D633E-E57C-CF91-FA7D-B918B292B9FA}"/>
          </ac:spMkLst>
        </pc:spChg>
        <pc:spChg chg="del">
          <ac:chgData name="Kaing Hour" userId="1f1f1eb3-33db-4a7f-b22c-f4ba7c2e8c63" providerId="ADAL" clId="{B107AB36-EAB7-0B4E-9C2D-843D1672E630}" dt="2024-05-16T02:20:08.623" v="14199" actId="700"/>
          <ac:spMkLst>
            <pc:docMk/>
            <pc:sldMk cId="410680403" sldId="323"/>
            <ac:spMk id="3" creationId="{9BB7CF18-A58D-2B00-E65F-0831D63745F2}"/>
          </ac:spMkLst>
        </pc:spChg>
        <pc:spChg chg="mod ord">
          <ac:chgData name="Kaing Hour" userId="1f1f1eb3-33db-4a7f-b22c-f4ba7c2e8c63" providerId="ADAL" clId="{B107AB36-EAB7-0B4E-9C2D-843D1672E630}" dt="2024-05-16T02:20:08.623" v="14199" actId="700"/>
          <ac:spMkLst>
            <pc:docMk/>
            <pc:sldMk cId="410680403" sldId="323"/>
            <ac:spMk id="4" creationId="{D6789C07-7CE3-0E1A-5E83-ABD8D6E45AE3}"/>
          </ac:spMkLst>
        </pc:spChg>
        <pc:spChg chg="add del mod">
          <ac:chgData name="Kaing Hour" userId="1f1f1eb3-33db-4a7f-b22c-f4ba7c2e8c63" providerId="ADAL" clId="{B107AB36-EAB7-0B4E-9C2D-843D1672E630}" dt="2024-05-16T02:41:04.002" v="15004" actId="478"/>
          <ac:spMkLst>
            <pc:docMk/>
            <pc:sldMk cId="410680403" sldId="323"/>
            <ac:spMk id="5" creationId="{AD4B332F-5FF5-1E37-C96C-AD4A45432111}"/>
          </ac:spMkLst>
        </pc:spChg>
        <pc:spChg chg="add mod">
          <ac:chgData name="Kaing Hour" userId="1f1f1eb3-33db-4a7f-b22c-f4ba7c2e8c63" providerId="ADAL" clId="{B107AB36-EAB7-0B4E-9C2D-843D1672E630}" dt="2024-05-16T02:43:39.184" v="15019" actId="1076"/>
          <ac:spMkLst>
            <pc:docMk/>
            <pc:sldMk cId="410680403" sldId="323"/>
            <ac:spMk id="6" creationId="{6E45E37A-7751-752A-1E27-27D9A1433891}"/>
          </ac:spMkLst>
        </pc:spChg>
        <pc:spChg chg="add del mod">
          <ac:chgData name="Kaing Hour" userId="1f1f1eb3-33db-4a7f-b22c-f4ba7c2e8c63" providerId="ADAL" clId="{B107AB36-EAB7-0B4E-9C2D-843D1672E630}" dt="2024-05-16T02:33:11.474" v="14685" actId="478"/>
          <ac:spMkLst>
            <pc:docMk/>
            <pc:sldMk cId="410680403" sldId="323"/>
            <ac:spMk id="7" creationId="{501194E4-DB77-5280-619B-544F2AEE7F46}"/>
          </ac:spMkLst>
        </pc:spChg>
        <pc:spChg chg="add del mod">
          <ac:chgData name="Kaing Hour" userId="1f1f1eb3-33db-4a7f-b22c-f4ba7c2e8c63" providerId="ADAL" clId="{B107AB36-EAB7-0B4E-9C2D-843D1672E630}" dt="2024-05-16T02:21:29.410" v="14245" actId="478"/>
          <ac:spMkLst>
            <pc:docMk/>
            <pc:sldMk cId="410680403" sldId="323"/>
            <ac:spMk id="8" creationId="{36FC3713-1749-09B2-4F23-751E47570AE2}"/>
          </ac:spMkLst>
        </pc:spChg>
        <pc:spChg chg="add mod">
          <ac:chgData name="Kaing Hour" userId="1f1f1eb3-33db-4a7f-b22c-f4ba7c2e8c63" providerId="ADAL" clId="{B107AB36-EAB7-0B4E-9C2D-843D1672E630}" dt="2024-05-16T02:43:39.184" v="15019" actId="1076"/>
          <ac:spMkLst>
            <pc:docMk/>
            <pc:sldMk cId="410680403" sldId="323"/>
            <ac:spMk id="16" creationId="{61F49BEC-D4F4-49C9-D34B-7080C0303AE5}"/>
          </ac:spMkLst>
        </pc:spChg>
        <pc:spChg chg="add mod">
          <ac:chgData name="Kaing Hour" userId="1f1f1eb3-33db-4a7f-b22c-f4ba7c2e8c63" providerId="ADAL" clId="{B107AB36-EAB7-0B4E-9C2D-843D1672E630}" dt="2024-05-16T02:44:07.250" v="15074" actId="1076"/>
          <ac:spMkLst>
            <pc:docMk/>
            <pc:sldMk cId="410680403" sldId="323"/>
            <ac:spMk id="23" creationId="{5E09DABF-6C72-1E4A-6D20-92F11FFD3DE8}"/>
          </ac:spMkLst>
        </pc:spChg>
        <pc:spChg chg="add mod">
          <ac:chgData name="Kaing Hour" userId="1f1f1eb3-33db-4a7f-b22c-f4ba7c2e8c63" providerId="ADAL" clId="{B107AB36-EAB7-0B4E-9C2D-843D1672E630}" dt="2024-05-16T02:38:40.523" v="14961" actId="1076"/>
          <ac:spMkLst>
            <pc:docMk/>
            <pc:sldMk cId="410680403" sldId="323"/>
            <ac:spMk id="25" creationId="{ED470612-22EF-CEAF-E424-B4C20A28C221}"/>
          </ac:spMkLst>
        </pc:spChg>
        <pc:spChg chg="add mod">
          <ac:chgData name="Kaing Hour" userId="1f1f1eb3-33db-4a7f-b22c-f4ba7c2e8c63" providerId="ADAL" clId="{B107AB36-EAB7-0B4E-9C2D-843D1672E630}" dt="2024-05-16T02:38:40.523" v="14961" actId="1076"/>
          <ac:spMkLst>
            <pc:docMk/>
            <pc:sldMk cId="410680403" sldId="323"/>
            <ac:spMk id="26" creationId="{5DFD71A6-E9EF-1995-740E-44A868C8616F}"/>
          </ac:spMkLst>
        </pc:spChg>
        <pc:cxnChg chg="add del mod">
          <ac:chgData name="Kaing Hour" userId="1f1f1eb3-33db-4a7f-b22c-f4ba7c2e8c63" providerId="ADAL" clId="{B107AB36-EAB7-0B4E-9C2D-843D1672E630}" dt="2024-05-16T02:41:08.875" v="15010" actId="478"/>
          <ac:cxnSpMkLst>
            <pc:docMk/>
            <pc:sldMk cId="410680403" sldId="323"/>
            <ac:cxnSpMk id="10" creationId="{D75A85C4-3507-18A9-CA94-038518C8D5D7}"/>
          </ac:cxnSpMkLst>
        </pc:cxnChg>
        <pc:cxnChg chg="add del mod">
          <ac:chgData name="Kaing Hour" userId="1f1f1eb3-33db-4a7f-b22c-f4ba7c2e8c63" providerId="ADAL" clId="{B107AB36-EAB7-0B4E-9C2D-843D1672E630}" dt="2024-05-16T02:33:10.553" v="14684" actId="478"/>
          <ac:cxnSpMkLst>
            <pc:docMk/>
            <pc:sldMk cId="410680403" sldId="323"/>
            <ac:cxnSpMk id="11" creationId="{57549C4C-9453-E89C-AF2B-A1E202E6BC21}"/>
          </ac:cxnSpMkLst>
        </pc:cxnChg>
        <pc:cxnChg chg="add mod">
          <ac:chgData name="Kaing Hour" userId="1f1f1eb3-33db-4a7f-b22c-f4ba7c2e8c63" providerId="ADAL" clId="{B107AB36-EAB7-0B4E-9C2D-843D1672E630}" dt="2024-05-16T02:43:39.184" v="15019" actId="1076"/>
          <ac:cxnSpMkLst>
            <pc:docMk/>
            <pc:sldMk cId="410680403" sldId="323"/>
            <ac:cxnSpMk id="19" creationId="{0367D524-66BA-D620-B457-7A5DEDF81AC4}"/>
          </ac:cxnSpMkLst>
        </pc:cxnChg>
      </pc:sldChg>
      <pc:sldChg chg="addSp delSp modSp new mod">
        <pc:chgData name="Kaing Hour" userId="1f1f1eb3-33db-4a7f-b22c-f4ba7c2e8c63" providerId="ADAL" clId="{B107AB36-EAB7-0B4E-9C2D-843D1672E630}" dt="2024-05-21T08:10:40.372" v="27126" actId="478"/>
        <pc:sldMkLst>
          <pc:docMk/>
          <pc:sldMk cId="1754106732" sldId="324"/>
        </pc:sldMkLst>
        <pc:spChg chg="mod">
          <ac:chgData name="Kaing Hour" userId="1f1f1eb3-33db-4a7f-b22c-f4ba7c2e8c63" providerId="ADAL" clId="{B107AB36-EAB7-0B4E-9C2D-843D1672E630}" dt="2024-05-16T08:05:36.614" v="17042" actId="20577"/>
          <ac:spMkLst>
            <pc:docMk/>
            <pc:sldMk cId="1754106732" sldId="324"/>
            <ac:spMk id="2" creationId="{B699EDF0-6C50-7C36-7655-466ED864DF14}"/>
          </ac:spMkLst>
        </pc:spChg>
        <pc:spChg chg="mod">
          <ac:chgData name="Kaing Hour" userId="1f1f1eb3-33db-4a7f-b22c-f4ba7c2e8c63" providerId="ADAL" clId="{B107AB36-EAB7-0B4E-9C2D-843D1672E630}" dt="2024-05-17T02:53:56.448" v="19970" actId="20577"/>
          <ac:spMkLst>
            <pc:docMk/>
            <pc:sldMk cId="1754106732" sldId="324"/>
            <ac:spMk id="3" creationId="{39B2811E-E2CB-00D9-885C-3D515F9CA866}"/>
          </ac:spMkLst>
        </pc:spChg>
        <pc:spChg chg="add del">
          <ac:chgData name="Kaing Hour" userId="1f1f1eb3-33db-4a7f-b22c-f4ba7c2e8c63" providerId="ADAL" clId="{B107AB36-EAB7-0B4E-9C2D-843D1672E630}" dt="2024-05-16T06:48:48.753" v="16174" actId="22"/>
          <ac:spMkLst>
            <pc:docMk/>
            <pc:sldMk cId="1754106732" sldId="324"/>
            <ac:spMk id="6" creationId="{D6E31A26-2E65-AA21-37F8-44D88991673E}"/>
          </ac:spMkLst>
        </pc:spChg>
        <pc:spChg chg="add del mod">
          <ac:chgData name="Kaing Hour" userId="1f1f1eb3-33db-4a7f-b22c-f4ba7c2e8c63" providerId="ADAL" clId="{B107AB36-EAB7-0B4E-9C2D-843D1672E630}" dt="2024-05-16T06:48:55.320" v="16178" actId="22"/>
          <ac:spMkLst>
            <pc:docMk/>
            <pc:sldMk cId="1754106732" sldId="324"/>
            <ac:spMk id="8" creationId="{31ABD11F-6E96-761C-9C0C-CABA8911DEAD}"/>
          </ac:spMkLst>
        </pc:spChg>
        <pc:spChg chg="add del mod">
          <ac:chgData name="Kaing Hour" userId="1f1f1eb3-33db-4a7f-b22c-f4ba7c2e8c63" providerId="ADAL" clId="{B107AB36-EAB7-0B4E-9C2D-843D1672E630}" dt="2024-05-16T06:49:21.230" v="16190" actId="22"/>
          <ac:spMkLst>
            <pc:docMk/>
            <pc:sldMk cId="1754106732" sldId="324"/>
            <ac:spMk id="11" creationId="{76A2B4BE-9E48-36A4-81F9-0287D611C59D}"/>
          </ac:spMkLst>
        </pc:spChg>
        <pc:spChg chg="add del">
          <ac:chgData name="Kaing Hour" userId="1f1f1eb3-33db-4a7f-b22c-f4ba7c2e8c63" providerId="ADAL" clId="{B107AB36-EAB7-0B4E-9C2D-843D1672E630}" dt="2024-05-16T06:50:35.404" v="16233" actId="22"/>
          <ac:spMkLst>
            <pc:docMk/>
            <pc:sldMk cId="1754106732" sldId="324"/>
            <ac:spMk id="14" creationId="{77031670-ADA5-135D-F86B-0CAFC5261289}"/>
          </ac:spMkLst>
        </pc:spChg>
        <pc:spChg chg="add mod">
          <ac:chgData name="Kaing Hour" userId="1f1f1eb3-33db-4a7f-b22c-f4ba7c2e8c63" providerId="ADAL" clId="{B107AB36-EAB7-0B4E-9C2D-843D1672E630}" dt="2024-05-16T06:55:23.895" v="16257" actId="767"/>
          <ac:spMkLst>
            <pc:docMk/>
            <pc:sldMk cId="1754106732" sldId="324"/>
            <ac:spMk id="15" creationId="{A54A53BE-7073-9ABD-20A2-D805D0B733C6}"/>
          </ac:spMkLst>
        </pc:spChg>
        <pc:spChg chg="add del mod">
          <ac:chgData name="Kaing Hour" userId="1f1f1eb3-33db-4a7f-b22c-f4ba7c2e8c63" providerId="ADAL" clId="{B107AB36-EAB7-0B4E-9C2D-843D1672E630}" dt="2024-05-16T06:58:37.609" v="16332" actId="478"/>
          <ac:spMkLst>
            <pc:docMk/>
            <pc:sldMk cId="1754106732" sldId="324"/>
            <ac:spMk id="16" creationId="{684B7295-6843-64E0-6F71-C79F7AA8888F}"/>
          </ac:spMkLst>
        </pc:spChg>
        <pc:spChg chg="add del mod">
          <ac:chgData name="Kaing Hour" userId="1f1f1eb3-33db-4a7f-b22c-f4ba7c2e8c63" providerId="ADAL" clId="{B107AB36-EAB7-0B4E-9C2D-843D1672E630}" dt="2024-05-16T06:58:37.609" v="16332" actId="478"/>
          <ac:spMkLst>
            <pc:docMk/>
            <pc:sldMk cId="1754106732" sldId="324"/>
            <ac:spMk id="17" creationId="{50D95586-3DFD-9766-DF61-D141E7F13FAF}"/>
          </ac:spMkLst>
        </pc:spChg>
        <pc:spChg chg="add del mod">
          <ac:chgData name="Kaing Hour" userId="1f1f1eb3-33db-4a7f-b22c-f4ba7c2e8c63" providerId="ADAL" clId="{B107AB36-EAB7-0B4E-9C2D-843D1672E630}" dt="2024-05-16T06:58:37.609" v="16332" actId="478"/>
          <ac:spMkLst>
            <pc:docMk/>
            <pc:sldMk cId="1754106732" sldId="324"/>
            <ac:spMk id="18" creationId="{8EBE1028-DCA2-B0EB-D858-C12BD8DDA7C6}"/>
          </ac:spMkLst>
        </pc:spChg>
        <pc:spChg chg="add del mod">
          <ac:chgData name="Kaing Hour" userId="1f1f1eb3-33db-4a7f-b22c-f4ba7c2e8c63" providerId="ADAL" clId="{B107AB36-EAB7-0B4E-9C2D-843D1672E630}" dt="2024-05-16T06:58:37.609" v="16332" actId="478"/>
          <ac:spMkLst>
            <pc:docMk/>
            <pc:sldMk cId="1754106732" sldId="324"/>
            <ac:spMk id="44" creationId="{D23727F1-D738-783B-B0C3-18DF219D1805}"/>
          </ac:spMkLst>
        </pc:spChg>
        <pc:spChg chg="add del mod">
          <ac:chgData name="Kaing Hour" userId="1f1f1eb3-33db-4a7f-b22c-f4ba7c2e8c63" providerId="ADAL" clId="{B107AB36-EAB7-0B4E-9C2D-843D1672E630}" dt="2024-05-16T06:58:37.609" v="16332" actId="478"/>
          <ac:spMkLst>
            <pc:docMk/>
            <pc:sldMk cId="1754106732" sldId="324"/>
            <ac:spMk id="45" creationId="{6F3499E3-48D6-74FA-EE14-FAF34AA2EF6B}"/>
          </ac:spMkLst>
        </pc:spChg>
        <pc:spChg chg="add mod">
          <ac:chgData name="Kaing Hour" userId="1f1f1eb3-33db-4a7f-b22c-f4ba7c2e8c63" providerId="ADAL" clId="{B107AB36-EAB7-0B4E-9C2D-843D1672E630}" dt="2024-05-16T08:07:18.713" v="17052" actId="20577"/>
          <ac:spMkLst>
            <pc:docMk/>
            <pc:sldMk cId="1754106732" sldId="324"/>
            <ac:spMk id="46" creationId="{D8693B8B-5FAF-59C3-41E8-739FC68161AA}"/>
          </ac:spMkLst>
        </pc:spChg>
        <pc:graphicFrameChg chg="add del mod modGraphic">
          <ac:chgData name="Kaing Hour" userId="1f1f1eb3-33db-4a7f-b22c-f4ba7c2e8c63" providerId="ADAL" clId="{B107AB36-EAB7-0B4E-9C2D-843D1672E630}" dt="2024-05-16T06:49:16.649" v="16186" actId="3680"/>
          <ac:graphicFrameMkLst>
            <pc:docMk/>
            <pc:sldMk cId="1754106732" sldId="324"/>
            <ac:graphicFrameMk id="9" creationId="{825C8E60-949B-07B2-76B4-47E3D0F34E26}"/>
          </ac:graphicFrameMkLst>
        </pc:graphicFrameChg>
        <pc:graphicFrameChg chg="add del mod modGraphic">
          <ac:chgData name="Kaing Hour" userId="1f1f1eb3-33db-4a7f-b22c-f4ba7c2e8c63" providerId="ADAL" clId="{B107AB36-EAB7-0B4E-9C2D-843D1672E630}" dt="2024-05-16T06:58:37.609" v="16332" actId="478"/>
          <ac:graphicFrameMkLst>
            <pc:docMk/>
            <pc:sldMk cId="1754106732" sldId="324"/>
            <ac:graphicFrameMk id="12" creationId="{FFF08256-B94A-E8AD-C3BB-FE2913EBD6E4}"/>
          </ac:graphicFrameMkLst>
        </pc:graphicFrameChg>
        <pc:picChg chg="add del mod">
          <ac:chgData name="Kaing Hour" userId="1f1f1eb3-33db-4a7f-b22c-f4ba7c2e8c63" providerId="ADAL" clId="{B107AB36-EAB7-0B4E-9C2D-843D1672E630}" dt="2024-05-21T08:09:03.132" v="27111" actId="478"/>
          <ac:picMkLst>
            <pc:docMk/>
            <pc:sldMk cId="1754106732" sldId="324"/>
            <ac:picMk id="5" creationId="{48C32B55-603B-FDBB-242F-6B008FEFBC5B}"/>
          </ac:picMkLst>
        </pc:picChg>
        <pc:picChg chg="add del mod">
          <ac:chgData name="Kaing Hour" userId="1f1f1eb3-33db-4a7f-b22c-f4ba7c2e8c63" providerId="ADAL" clId="{B107AB36-EAB7-0B4E-9C2D-843D1672E630}" dt="2024-05-21T08:10:40.372" v="27126" actId="478"/>
          <ac:picMkLst>
            <pc:docMk/>
            <pc:sldMk cId="1754106732" sldId="324"/>
            <ac:picMk id="6" creationId="{69AA3A25-9482-39D9-80F2-F74915173DFD}"/>
          </ac:picMkLst>
        </pc:picChg>
        <pc:picChg chg="add del mod">
          <ac:chgData name="Kaing Hour" userId="1f1f1eb3-33db-4a7f-b22c-f4ba7c2e8c63" providerId="ADAL" clId="{B107AB36-EAB7-0B4E-9C2D-843D1672E630}" dt="2024-05-21T08:10:40.372" v="27126" actId="478"/>
          <ac:picMkLst>
            <pc:docMk/>
            <pc:sldMk cId="1754106732" sldId="324"/>
            <ac:picMk id="7" creationId="{B5880B19-3701-A233-87A7-3E4BE9738D50}"/>
          </ac:picMkLst>
        </pc:picChg>
        <pc:picChg chg="add del mod">
          <ac:chgData name="Kaing Hour" userId="1f1f1eb3-33db-4a7f-b22c-f4ba7c2e8c63" providerId="ADAL" clId="{B107AB36-EAB7-0B4E-9C2D-843D1672E630}" dt="2024-05-21T08:10:13.078" v="27125" actId="478"/>
          <ac:picMkLst>
            <pc:docMk/>
            <pc:sldMk cId="1754106732" sldId="324"/>
            <ac:picMk id="8" creationId="{ED2F9FF2-61C8-B568-1CE5-00926E8AB2B3}"/>
          </ac:picMkLst>
        </pc:picChg>
        <pc:picChg chg="add mod">
          <ac:chgData name="Kaing Hour" userId="1f1f1eb3-33db-4a7f-b22c-f4ba7c2e8c63" providerId="ADAL" clId="{B107AB36-EAB7-0B4E-9C2D-843D1672E630}" dt="2024-05-16T08:25:49.985" v="17433" actId="1076"/>
          <ac:picMkLst>
            <pc:docMk/>
            <pc:sldMk cId="1754106732" sldId="324"/>
            <ac:picMk id="47" creationId="{D7C3F18B-C175-445F-641A-B907F19DFC46}"/>
          </ac:picMkLst>
        </pc:picChg>
        <pc:picChg chg="add mod">
          <ac:chgData name="Kaing Hour" userId="1f1f1eb3-33db-4a7f-b22c-f4ba7c2e8c63" providerId="ADAL" clId="{B107AB36-EAB7-0B4E-9C2D-843D1672E630}" dt="2024-05-16T08:26:14.281" v="17441" actId="1076"/>
          <ac:picMkLst>
            <pc:docMk/>
            <pc:sldMk cId="1754106732" sldId="324"/>
            <ac:picMk id="48" creationId="{FFC19174-2AF8-F744-B217-372ACE540B98}"/>
          </ac:picMkLst>
        </pc:pic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20" creationId="{D8E6DB08-9B66-AA5B-5440-4F07519C1D57}"/>
          </ac:cxnSpMkLst>
        </pc:cxn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21" creationId="{4D8AD8EB-4EC5-60C8-1951-86339DED04EB}"/>
          </ac:cxnSpMkLst>
        </pc:cxn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25" creationId="{AC6AEDDE-EF2D-94DF-4675-AA47A7B7634D}"/>
          </ac:cxnSpMkLst>
        </pc:cxn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30" creationId="{BBAD056B-2401-A4AD-9103-9B7CE9519EE7}"/>
          </ac:cxnSpMkLst>
        </pc:cxn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37" creationId="{ECCCC0E5-620F-3856-6427-8EC1128BC8D7}"/>
          </ac:cxnSpMkLst>
        </pc:cxnChg>
        <pc:cxnChg chg="add del mod">
          <ac:chgData name="Kaing Hour" userId="1f1f1eb3-33db-4a7f-b22c-f4ba7c2e8c63" providerId="ADAL" clId="{B107AB36-EAB7-0B4E-9C2D-843D1672E630}" dt="2024-05-16T06:58:37.609" v="16332" actId="478"/>
          <ac:cxnSpMkLst>
            <pc:docMk/>
            <pc:sldMk cId="1754106732" sldId="324"/>
            <ac:cxnSpMk id="40" creationId="{667ACDC6-2D5C-4FEF-A996-8328D1172E68}"/>
          </ac:cxnSpMkLst>
        </pc:cxnChg>
      </pc:sldChg>
      <pc:sldChg chg="modSp add del mod">
        <pc:chgData name="Kaing Hour" userId="1f1f1eb3-33db-4a7f-b22c-f4ba7c2e8c63" providerId="ADAL" clId="{B107AB36-EAB7-0B4E-9C2D-843D1672E630}" dt="2024-05-16T08:33:22.613" v="17543" actId="2696"/>
        <pc:sldMkLst>
          <pc:docMk/>
          <pc:sldMk cId="2476002776" sldId="325"/>
        </pc:sldMkLst>
        <pc:spChg chg="mod">
          <ac:chgData name="Kaing Hour" userId="1f1f1eb3-33db-4a7f-b22c-f4ba7c2e8c63" providerId="ADAL" clId="{B107AB36-EAB7-0B4E-9C2D-843D1672E630}" dt="2024-05-16T06:58:45.856" v="16333" actId="20577"/>
          <ac:spMkLst>
            <pc:docMk/>
            <pc:sldMk cId="2476002776" sldId="325"/>
            <ac:spMk id="3" creationId="{39B2811E-E2CB-00D9-885C-3D515F9CA866}"/>
          </ac:spMkLst>
        </pc:spChg>
        <pc:spChg chg="mod">
          <ac:chgData name="Kaing Hour" userId="1f1f1eb3-33db-4a7f-b22c-f4ba7c2e8c63" providerId="ADAL" clId="{B107AB36-EAB7-0B4E-9C2D-843D1672E630}" dt="2024-05-16T07:25:24.292" v="16341" actId="1076"/>
          <ac:spMkLst>
            <pc:docMk/>
            <pc:sldMk cId="2476002776" sldId="325"/>
            <ac:spMk id="16" creationId="{684B7295-6843-64E0-6F71-C79F7AA8888F}"/>
          </ac:spMkLst>
        </pc:spChg>
        <pc:spChg chg="mod">
          <ac:chgData name="Kaing Hour" userId="1f1f1eb3-33db-4a7f-b22c-f4ba7c2e8c63" providerId="ADAL" clId="{B107AB36-EAB7-0B4E-9C2D-843D1672E630}" dt="2024-05-16T07:25:24.292" v="16341" actId="1076"/>
          <ac:spMkLst>
            <pc:docMk/>
            <pc:sldMk cId="2476002776" sldId="325"/>
            <ac:spMk id="17" creationId="{50D95586-3DFD-9766-DF61-D141E7F13FAF}"/>
          </ac:spMkLst>
        </pc:spChg>
        <pc:spChg chg="mod">
          <ac:chgData name="Kaing Hour" userId="1f1f1eb3-33db-4a7f-b22c-f4ba7c2e8c63" providerId="ADAL" clId="{B107AB36-EAB7-0B4E-9C2D-843D1672E630}" dt="2024-05-16T07:25:24.292" v="16341" actId="1076"/>
          <ac:spMkLst>
            <pc:docMk/>
            <pc:sldMk cId="2476002776" sldId="325"/>
            <ac:spMk id="18" creationId="{8EBE1028-DCA2-B0EB-D858-C12BD8DDA7C6}"/>
          </ac:spMkLst>
        </pc:spChg>
        <pc:spChg chg="mod">
          <ac:chgData name="Kaing Hour" userId="1f1f1eb3-33db-4a7f-b22c-f4ba7c2e8c63" providerId="ADAL" clId="{B107AB36-EAB7-0B4E-9C2D-843D1672E630}" dt="2024-05-16T07:25:24.292" v="16341" actId="1076"/>
          <ac:spMkLst>
            <pc:docMk/>
            <pc:sldMk cId="2476002776" sldId="325"/>
            <ac:spMk id="44" creationId="{D23727F1-D738-783B-B0C3-18DF219D1805}"/>
          </ac:spMkLst>
        </pc:spChg>
        <pc:spChg chg="mod">
          <ac:chgData name="Kaing Hour" userId="1f1f1eb3-33db-4a7f-b22c-f4ba7c2e8c63" providerId="ADAL" clId="{B107AB36-EAB7-0B4E-9C2D-843D1672E630}" dt="2024-05-16T07:25:24.292" v="16341" actId="1076"/>
          <ac:spMkLst>
            <pc:docMk/>
            <pc:sldMk cId="2476002776" sldId="325"/>
            <ac:spMk id="45" creationId="{6F3499E3-48D6-74FA-EE14-FAF34AA2EF6B}"/>
          </ac:spMkLst>
        </pc:spChg>
        <pc:graphicFrameChg chg="mod">
          <ac:chgData name="Kaing Hour" userId="1f1f1eb3-33db-4a7f-b22c-f4ba7c2e8c63" providerId="ADAL" clId="{B107AB36-EAB7-0B4E-9C2D-843D1672E630}" dt="2024-05-16T07:25:24.292" v="16341" actId="1076"/>
          <ac:graphicFrameMkLst>
            <pc:docMk/>
            <pc:sldMk cId="2476002776" sldId="325"/>
            <ac:graphicFrameMk id="12" creationId="{FFF08256-B94A-E8AD-C3BB-FE2913EBD6E4}"/>
          </ac:graphicFrameMkLst>
        </pc:graphicFrame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20" creationId="{D8E6DB08-9B66-AA5B-5440-4F07519C1D57}"/>
          </ac:cxnSpMkLst>
        </pc:cxn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21" creationId="{4D8AD8EB-4EC5-60C8-1951-86339DED04EB}"/>
          </ac:cxnSpMkLst>
        </pc:cxn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25" creationId="{AC6AEDDE-EF2D-94DF-4675-AA47A7B7634D}"/>
          </ac:cxnSpMkLst>
        </pc:cxn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30" creationId="{BBAD056B-2401-A4AD-9103-9B7CE9519EE7}"/>
          </ac:cxnSpMkLst>
        </pc:cxn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37" creationId="{ECCCC0E5-620F-3856-6427-8EC1128BC8D7}"/>
          </ac:cxnSpMkLst>
        </pc:cxnChg>
        <pc:cxnChg chg="mod">
          <ac:chgData name="Kaing Hour" userId="1f1f1eb3-33db-4a7f-b22c-f4ba7c2e8c63" providerId="ADAL" clId="{B107AB36-EAB7-0B4E-9C2D-843D1672E630}" dt="2024-05-16T07:25:24.292" v="16341" actId="1076"/>
          <ac:cxnSpMkLst>
            <pc:docMk/>
            <pc:sldMk cId="2476002776" sldId="325"/>
            <ac:cxnSpMk id="40" creationId="{667ACDC6-2D5C-4FEF-A996-8328D1172E68}"/>
          </ac:cxnSpMkLst>
        </pc:cxnChg>
      </pc:sldChg>
      <pc:sldChg chg="modSp new mod">
        <pc:chgData name="Kaing Hour" userId="1f1f1eb3-33db-4a7f-b22c-f4ba7c2e8c63" providerId="ADAL" clId="{B107AB36-EAB7-0B4E-9C2D-843D1672E630}" dt="2024-06-26T15:49:19.812" v="37943" actId="27636"/>
        <pc:sldMkLst>
          <pc:docMk/>
          <pc:sldMk cId="4233532137" sldId="326"/>
        </pc:sldMkLst>
        <pc:spChg chg="mod">
          <ac:chgData name="Kaing Hour" userId="1f1f1eb3-33db-4a7f-b22c-f4ba7c2e8c63" providerId="ADAL" clId="{B107AB36-EAB7-0B4E-9C2D-843D1672E630}" dt="2024-06-26T15:49:19.812" v="37943" actId="27636"/>
          <ac:spMkLst>
            <pc:docMk/>
            <pc:sldMk cId="4233532137" sldId="326"/>
            <ac:spMk id="2" creationId="{99215151-07B5-83EC-A52F-F33636DAA0A3}"/>
          </ac:spMkLst>
        </pc:spChg>
        <pc:spChg chg="mod">
          <ac:chgData name="Kaing Hour" userId="1f1f1eb3-33db-4a7f-b22c-f4ba7c2e8c63" providerId="ADAL" clId="{B107AB36-EAB7-0B4E-9C2D-843D1672E630}" dt="2024-05-17T05:11:31.231" v="20872" actId="20577"/>
          <ac:spMkLst>
            <pc:docMk/>
            <pc:sldMk cId="4233532137" sldId="326"/>
            <ac:spMk id="3" creationId="{3AFCD8CB-057D-99F6-7171-63D5E166F7C7}"/>
          </ac:spMkLst>
        </pc:spChg>
      </pc:sldChg>
      <pc:sldChg chg="addSp delSp modSp new add del mod">
        <pc:chgData name="Kaing Hour" userId="1f1f1eb3-33db-4a7f-b22c-f4ba7c2e8c63" providerId="ADAL" clId="{B107AB36-EAB7-0B4E-9C2D-843D1672E630}" dt="2024-05-19T02:28:06.787" v="24658" actId="2696"/>
        <pc:sldMkLst>
          <pc:docMk/>
          <pc:sldMk cId="3874332131" sldId="327"/>
        </pc:sldMkLst>
        <pc:spChg chg="mod">
          <ac:chgData name="Kaing Hour" userId="1f1f1eb3-33db-4a7f-b22c-f4ba7c2e8c63" providerId="ADAL" clId="{B107AB36-EAB7-0B4E-9C2D-843D1672E630}" dt="2024-05-16T08:34:16.054" v="17574" actId="20577"/>
          <ac:spMkLst>
            <pc:docMk/>
            <pc:sldMk cId="3874332131" sldId="327"/>
            <ac:spMk id="2" creationId="{3C234AF7-70CE-4D51-0955-3B2FC54755EE}"/>
          </ac:spMkLst>
        </pc:spChg>
        <pc:spChg chg="mod">
          <ac:chgData name="Kaing Hour" userId="1f1f1eb3-33db-4a7f-b22c-f4ba7c2e8c63" providerId="ADAL" clId="{B107AB36-EAB7-0B4E-9C2D-843D1672E630}" dt="2024-05-17T02:22:40.795" v="18963" actId="20577"/>
          <ac:spMkLst>
            <pc:docMk/>
            <pc:sldMk cId="3874332131" sldId="327"/>
            <ac:spMk id="3" creationId="{A7CFDE0A-DCFE-1AC4-A9A3-E74DB63EC06F}"/>
          </ac:spMkLst>
        </pc:spChg>
        <pc:spChg chg="add del mod">
          <ac:chgData name="Kaing Hour" userId="1f1f1eb3-33db-4a7f-b22c-f4ba7c2e8c63" providerId="ADAL" clId="{B107AB36-EAB7-0B4E-9C2D-843D1672E630}" dt="2024-05-16T09:23:05.142" v="17799" actId="478"/>
          <ac:spMkLst>
            <pc:docMk/>
            <pc:sldMk cId="3874332131" sldId="327"/>
            <ac:spMk id="5" creationId="{D2182000-7169-017B-50D5-171382EF5410}"/>
          </ac:spMkLst>
        </pc:spChg>
        <pc:spChg chg="add del mod">
          <ac:chgData name="Kaing Hour" userId="1f1f1eb3-33db-4a7f-b22c-f4ba7c2e8c63" providerId="ADAL" clId="{B107AB36-EAB7-0B4E-9C2D-843D1672E630}" dt="2024-05-16T09:23:05.142" v="17799" actId="478"/>
          <ac:spMkLst>
            <pc:docMk/>
            <pc:sldMk cId="3874332131" sldId="327"/>
            <ac:spMk id="6" creationId="{113F25A9-F8C6-98BE-8D8B-FA835E11A9EE}"/>
          </ac:spMkLst>
        </pc:spChg>
        <pc:spChg chg="add mod">
          <ac:chgData name="Kaing Hour" userId="1f1f1eb3-33db-4a7f-b22c-f4ba7c2e8c63" providerId="ADAL" clId="{B107AB36-EAB7-0B4E-9C2D-843D1672E630}" dt="2024-05-16T09:20:01.283" v="17610" actId="1076"/>
          <ac:spMkLst>
            <pc:docMk/>
            <pc:sldMk cId="3874332131" sldId="327"/>
            <ac:spMk id="9" creationId="{857BBE6C-D7D4-053A-2562-0361F1092478}"/>
          </ac:spMkLst>
        </pc:spChg>
        <pc:picChg chg="add mod">
          <ac:chgData name="Kaing Hour" userId="1f1f1eb3-33db-4a7f-b22c-f4ba7c2e8c63" providerId="ADAL" clId="{B107AB36-EAB7-0B4E-9C2D-843D1672E630}" dt="2024-05-17T02:22:35.748" v="18943" actId="1076"/>
          <ac:picMkLst>
            <pc:docMk/>
            <pc:sldMk cId="3874332131" sldId="327"/>
            <ac:picMk id="10" creationId="{9A1B03D0-051E-E994-0869-B7D318C02B3A}"/>
          </ac:picMkLst>
        </pc:picChg>
        <pc:picChg chg="add del mod">
          <ac:chgData name="Kaing Hour" userId="1f1f1eb3-33db-4a7f-b22c-f4ba7c2e8c63" providerId="ADAL" clId="{B107AB36-EAB7-0B4E-9C2D-843D1672E630}" dt="2024-05-17T02:22:36.147" v="18945" actId="478"/>
          <ac:picMkLst>
            <pc:docMk/>
            <pc:sldMk cId="3874332131" sldId="327"/>
            <ac:picMk id="11" creationId="{A40CC62E-A0B5-55EB-BB7A-4B7C4975B528}"/>
          </ac:picMkLst>
        </pc:picChg>
        <pc:picChg chg="add del mod">
          <ac:chgData name="Kaing Hour" userId="1f1f1eb3-33db-4a7f-b22c-f4ba7c2e8c63" providerId="ADAL" clId="{B107AB36-EAB7-0B4E-9C2D-843D1672E630}" dt="2024-05-16T09:25:17.085" v="17815" actId="478"/>
          <ac:picMkLst>
            <pc:docMk/>
            <pc:sldMk cId="3874332131" sldId="327"/>
            <ac:picMk id="12" creationId="{DE52CEF3-AC8E-D513-84D1-B8993A698A2C}"/>
          </ac:picMkLst>
        </pc:picChg>
        <pc:picChg chg="add del mod">
          <ac:chgData name="Kaing Hour" userId="1f1f1eb3-33db-4a7f-b22c-f4ba7c2e8c63" providerId="ADAL" clId="{B107AB36-EAB7-0B4E-9C2D-843D1672E630}" dt="2024-05-17T02:22:36.020" v="18944" actId="478"/>
          <ac:picMkLst>
            <pc:docMk/>
            <pc:sldMk cId="3874332131" sldId="327"/>
            <ac:picMk id="13" creationId="{8052A152-AA8E-18B5-6D1C-FFEFA49EBEE1}"/>
          </ac:picMkLst>
        </pc:picChg>
        <pc:cxnChg chg="add del mod">
          <ac:chgData name="Kaing Hour" userId="1f1f1eb3-33db-4a7f-b22c-f4ba7c2e8c63" providerId="ADAL" clId="{B107AB36-EAB7-0B4E-9C2D-843D1672E630}" dt="2024-05-16T09:23:05.142" v="17799" actId="478"/>
          <ac:cxnSpMkLst>
            <pc:docMk/>
            <pc:sldMk cId="3874332131" sldId="327"/>
            <ac:cxnSpMk id="7" creationId="{78B96EFF-54B6-0D51-26F1-4574EF8627D9}"/>
          </ac:cxnSpMkLst>
        </pc:cxnChg>
      </pc:sldChg>
      <pc:sldChg chg="addSp delSp modSp new del mod modShow modNotesTx">
        <pc:chgData name="Kaing Hour" userId="1f1f1eb3-33db-4a7f-b22c-f4ba7c2e8c63" providerId="ADAL" clId="{B107AB36-EAB7-0B4E-9C2D-843D1672E630}" dt="2024-06-26T15:49:59.072" v="37944" actId="2696"/>
        <pc:sldMkLst>
          <pc:docMk/>
          <pc:sldMk cId="2567723230" sldId="328"/>
        </pc:sldMkLst>
        <pc:spChg chg="mod">
          <ac:chgData name="Kaing Hour" userId="1f1f1eb3-33db-4a7f-b22c-f4ba7c2e8c63" providerId="ADAL" clId="{B107AB36-EAB7-0B4E-9C2D-843D1672E630}" dt="2024-05-16T09:25:54.079" v="17824"/>
          <ac:spMkLst>
            <pc:docMk/>
            <pc:sldMk cId="2567723230" sldId="328"/>
            <ac:spMk id="2" creationId="{21A48727-C4C6-1CD7-2136-632CD0473EAC}"/>
          </ac:spMkLst>
        </pc:spChg>
        <pc:spChg chg="mod">
          <ac:chgData name="Kaing Hour" userId="1f1f1eb3-33db-4a7f-b22c-f4ba7c2e8c63" providerId="ADAL" clId="{B107AB36-EAB7-0B4E-9C2D-843D1672E630}" dt="2024-05-19T02:30:21.031" v="24823" actId="20577"/>
          <ac:spMkLst>
            <pc:docMk/>
            <pc:sldMk cId="2567723230" sldId="328"/>
            <ac:spMk id="3" creationId="{69AC5D5E-CBC6-0C26-3A01-53DCD6AA70B7}"/>
          </ac:spMkLst>
        </pc:spChg>
        <pc:spChg chg="add mod">
          <ac:chgData name="Kaing Hour" userId="1f1f1eb3-33db-4a7f-b22c-f4ba7c2e8c63" providerId="ADAL" clId="{B107AB36-EAB7-0B4E-9C2D-843D1672E630}" dt="2024-05-16T09:26:00.358" v="17825"/>
          <ac:spMkLst>
            <pc:docMk/>
            <pc:sldMk cId="2567723230" sldId="328"/>
            <ac:spMk id="5" creationId="{963D11B5-4B3C-B66B-BC7B-D9E4C4A62671}"/>
          </ac:spMkLst>
        </pc:spChg>
        <pc:spChg chg="add mod">
          <ac:chgData name="Kaing Hour" userId="1f1f1eb3-33db-4a7f-b22c-f4ba7c2e8c63" providerId="ADAL" clId="{B107AB36-EAB7-0B4E-9C2D-843D1672E630}" dt="2024-05-17T02:22:39.560" v="18961" actId="1076"/>
          <ac:spMkLst>
            <pc:docMk/>
            <pc:sldMk cId="2567723230" sldId="328"/>
            <ac:spMk id="6" creationId="{A29D2767-F894-B45A-9A16-5A979DC8FCEB}"/>
          </ac:spMkLst>
        </pc:spChg>
        <pc:spChg chg="add mod">
          <ac:chgData name="Kaing Hour" userId="1f1f1eb3-33db-4a7f-b22c-f4ba7c2e8c63" providerId="ADAL" clId="{B107AB36-EAB7-0B4E-9C2D-843D1672E630}" dt="2024-05-16T09:36:46.663" v="17929" actId="767"/>
          <ac:spMkLst>
            <pc:docMk/>
            <pc:sldMk cId="2567723230" sldId="328"/>
            <ac:spMk id="7" creationId="{C8DCE5FE-CAE3-AEB9-8E86-A244C2C30C34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" creationId="{349DA55B-6644-50CA-7441-4C392E19408B}"/>
          </ac:spMkLst>
        </pc:spChg>
        <pc:spChg chg="add mod">
          <ac:chgData name="Kaing Hour" userId="1f1f1eb3-33db-4a7f-b22c-f4ba7c2e8c63" providerId="ADAL" clId="{B107AB36-EAB7-0B4E-9C2D-843D1672E630}" dt="2024-05-16T12:05:44.168" v="17934" actId="767"/>
          <ac:spMkLst>
            <pc:docMk/>
            <pc:sldMk cId="2567723230" sldId="328"/>
            <ac:spMk id="9" creationId="{70038134-68CF-FE66-7129-CE30A3F58544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0" creationId="{45A9752D-D5D9-DF10-ACB1-7775B9A9879B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22" creationId="{A4B5B8EA-CE90-3BA2-4DFB-7EC3185FF692}"/>
          </ac:spMkLst>
        </pc:spChg>
        <pc:spChg chg="add del mod">
          <ac:chgData name="Kaing Hour" userId="1f1f1eb3-33db-4a7f-b22c-f4ba7c2e8c63" providerId="ADAL" clId="{B107AB36-EAB7-0B4E-9C2D-843D1672E630}" dt="2024-05-16T12:10:31.700" v="18027"/>
          <ac:spMkLst>
            <pc:docMk/>
            <pc:sldMk cId="2567723230" sldId="328"/>
            <ac:spMk id="23" creationId="{5A3672AB-A06B-920D-4718-0F8600F4A8DF}"/>
          </ac:spMkLst>
        </pc:spChg>
        <pc:spChg chg="add del mod">
          <ac:chgData name="Kaing Hour" userId="1f1f1eb3-33db-4a7f-b22c-f4ba7c2e8c63" providerId="ADAL" clId="{B107AB36-EAB7-0B4E-9C2D-843D1672E630}" dt="2024-05-16T12:21:09.582" v="18211" actId="478"/>
          <ac:spMkLst>
            <pc:docMk/>
            <pc:sldMk cId="2567723230" sldId="328"/>
            <ac:spMk id="24" creationId="{58BF7570-0F05-8413-BEC9-BD75E1C0409E}"/>
          </ac:spMkLst>
        </pc:spChg>
        <pc:spChg chg="add del mod">
          <ac:chgData name="Kaing Hour" userId="1f1f1eb3-33db-4a7f-b22c-f4ba7c2e8c63" providerId="ADAL" clId="{B107AB36-EAB7-0B4E-9C2D-843D1672E630}" dt="2024-05-16T12:21:11.697" v="18213" actId="478"/>
          <ac:spMkLst>
            <pc:docMk/>
            <pc:sldMk cId="2567723230" sldId="328"/>
            <ac:spMk id="25" creationId="{2449BA31-4384-4ADF-8BE2-B604B5D05140}"/>
          </ac:spMkLst>
        </pc:spChg>
        <pc:spChg chg="add del mod">
          <ac:chgData name="Kaing Hour" userId="1f1f1eb3-33db-4a7f-b22c-f4ba7c2e8c63" providerId="ADAL" clId="{B107AB36-EAB7-0B4E-9C2D-843D1672E630}" dt="2024-05-16T12:21:13.120" v="18214" actId="478"/>
          <ac:spMkLst>
            <pc:docMk/>
            <pc:sldMk cId="2567723230" sldId="328"/>
            <ac:spMk id="26" creationId="{F9544D20-B88E-D526-E1D1-DC73AB1E0503}"/>
          </ac:spMkLst>
        </pc:spChg>
        <pc:spChg chg="add del mod">
          <ac:chgData name="Kaing Hour" userId="1f1f1eb3-33db-4a7f-b22c-f4ba7c2e8c63" providerId="ADAL" clId="{B107AB36-EAB7-0B4E-9C2D-843D1672E630}" dt="2024-05-16T12:16:54.121" v="18127" actId="478"/>
          <ac:spMkLst>
            <pc:docMk/>
            <pc:sldMk cId="2567723230" sldId="328"/>
            <ac:spMk id="27" creationId="{B44CB979-6DA0-5F35-A969-591F5096B416}"/>
          </ac:spMkLst>
        </pc:spChg>
        <pc:spChg chg="add del mod">
          <ac:chgData name="Kaing Hour" userId="1f1f1eb3-33db-4a7f-b22c-f4ba7c2e8c63" providerId="ADAL" clId="{B107AB36-EAB7-0B4E-9C2D-843D1672E630}" dt="2024-05-16T12:26:21.858" v="18324" actId="478"/>
          <ac:spMkLst>
            <pc:docMk/>
            <pc:sldMk cId="2567723230" sldId="328"/>
            <ac:spMk id="28" creationId="{6552BE0E-F2E0-A8BA-1284-CB847EB439BF}"/>
          </ac:spMkLst>
        </pc:spChg>
        <pc:spChg chg="add del mod">
          <ac:chgData name="Kaing Hour" userId="1f1f1eb3-33db-4a7f-b22c-f4ba7c2e8c63" providerId="ADAL" clId="{B107AB36-EAB7-0B4E-9C2D-843D1672E630}" dt="2024-05-16T12:12:50.818" v="18049" actId="478"/>
          <ac:spMkLst>
            <pc:docMk/>
            <pc:sldMk cId="2567723230" sldId="328"/>
            <ac:spMk id="29" creationId="{26BB4094-D5D2-7254-9D3D-9B1EE75041FB}"/>
          </ac:spMkLst>
        </pc:spChg>
        <pc:spChg chg="add del mod">
          <ac:chgData name="Kaing Hour" userId="1f1f1eb3-33db-4a7f-b22c-f4ba7c2e8c63" providerId="ADAL" clId="{B107AB36-EAB7-0B4E-9C2D-843D1672E630}" dt="2024-05-16T12:26:21.858" v="18324" actId="478"/>
          <ac:spMkLst>
            <pc:docMk/>
            <pc:sldMk cId="2567723230" sldId="328"/>
            <ac:spMk id="30" creationId="{3A1F5CC2-A9B2-B2CF-8394-10618B95217E}"/>
          </ac:spMkLst>
        </pc:spChg>
        <pc:spChg chg="add del mod">
          <ac:chgData name="Kaing Hour" userId="1f1f1eb3-33db-4a7f-b22c-f4ba7c2e8c63" providerId="ADAL" clId="{B107AB36-EAB7-0B4E-9C2D-843D1672E630}" dt="2024-05-16T12:26:21.858" v="18324" actId="478"/>
          <ac:spMkLst>
            <pc:docMk/>
            <pc:sldMk cId="2567723230" sldId="328"/>
            <ac:spMk id="43" creationId="{57E71972-1933-DEDF-F014-A66D6161987F}"/>
          </ac:spMkLst>
        </pc:spChg>
        <pc:spChg chg="add del mod">
          <ac:chgData name="Kaing Hour" userId="1f1f1eb3-33db-4a7f-b22c-f4ba7c2e8c63" providerId="ADAL" clId="{B107AB36-EAB7-0B4E-9C2D-843D1672E630}" dt="2024-05-16T12:26:21.858" v="18324" actId="478"/>
          <ac:spMkLst>
            <pc:docMk/>
            <pc:sldMk cId="2567723230" sldId="328"/>
            <ac:spMk id="44" creationId="{C6C8CCA8-D88B-5892-89D6-E76520B2738D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45" creationId="{606A5EE7-48CC-C047-F81A-0CE93958CFE2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46" creationId="{B76B8F62-CA01-18C1-4D9A-D5FC14ABFE07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50" creationId="{C7B9C14E-E067-B5CA-5802-C8290D795B9D}"/>
          </ac:spMkLst>
        </pc:spChg>
        <pc:spChg chg="add mod">
          <ac:chgData name="Kaing Hour" userId="1f1f1eb3-33db-4a7f-b22c-f4ba7c2e8c63" providerId="ADAL" clId="{B107AB36-EAB7-0B4E-9C2D-843D1672E630}" dt="2024-05-17T04:05:07.461" v="20225" actId="1076"/>
          <ac:spMkLst>
            <pc:docMk/>
            <pc:sldMk cId="2567723230" sldId="328"/>
            <ac:spMk id="51" creationId="{D2F18006-8330-042B-0C9B-2D5A5667E69D}"/>
          </ac:spMkLst>
        </pc:spChg>
        <pc:spChg chg="add mod">
          <ac:chgData name="Kaing Hour" userId="1f1f1eb3-33db-4a7f-b22c-f4ba7c2e8c63" providerId="ADAL" clId="{B107AB36-EAB7-0B4E-9C2D-843D1672E630}" dt="2024-05-17T04:05:07.461" v="20225" actId="1076"/>
          <ac:spMkLst>
            <pc:docMk/>
            <pc:sldMk cId="2567723230" sldId="328"/>
            <ac:spMk id="52" creationId="{203E1C56-11C0-07BC-9CA5-8EE357F5FE87}"/>
          </ac:spMkLst>
        </pc:spChg>
        <pc:spChg chg="add mod">
          <ac:chgData name="Kaing Hour" userId="1f1f1eb3-33db-4a7f-b22c-f4ba7c2e8c63" providerId="ADAL" clId="{B107AB36-EAB7-0B4E-9C2D-843D1672E630}" dt="2024-05-17T04:05:07.461" v="20225" actId="1076"/>
          <ac:spMkLst>
            <pc:docMk/>
            <pc:sldMk cId="2567723230" sldId="328"/>
            <ac:spMk id="53" creationId="{B3865723-D8A7-6A0F-123E-4206EE60C24F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54" creationId="{7EA87F66-CFFC-E91A-AB25-29F4D82F290C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55" creationId="{A8B818F4-50F0-E6DD-C21C-2CA12AE5CD9F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56" creationId="{CBB4F583-4841-AE8F-8A2E-2B4C223A9288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60" creationId="{CDADF4A0-E0F4-1A35-8B83-37F2484A55A9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61" creationId="{AE5D05CB-73D6-CE22-6E35-9B9377655E1D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62" creationId="{7FF9D3D8-FDFE-47DB-314B-392DC1D995C8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63" creationId="{A1AE70BD-5C31-6A02-8AAC-280738C3D79E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67" creationId="{074E7A6B-20F0-B0F8-9A7E-FDF7A46D2C08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68" creationId="{73E9404E-51CF-E38A-294A-B97272407305}"/>
          </ac:spMkLst>
        </pc:spChg>
        <pc:spChg chg="add del mod">
          <ac:chgData name="Kaing Hour" userId="1f1f1eb3-33db-4a7f-b22c-f4ba7c2e8c63" providerId="ADAL" clId="{B107AB36-EAB7-0B4E-9C2D-843D1672E630}" dt="2024-05-16T12:20:45.601" v="18198" actId="478"/>
          <ac:spMkLst>
            <pc:docMk/>
            <pc:sldMk cId="2567723230" sldId="328"/>
            <ac:spMk id="69" creationId="{0626670D-0E0B-DC62-E1D8-E5064D7B279B}"/>
          </ac:spMkLst>
        </pc:spChg>
        <pc:spChg chg="add del mod">
          <ac:chgData name="Kaing Hour" userId="1f1f1eb3-33db-4a7f-b22c-f4ba7c2e8c63" providerId="ADAL" clId="{B107AB36-EAB7-0B4E-9C2D-843D1672E630}" dt="2024-05-16T12:20:47.601" v="18199" actId="478"/>
          <ac:spMkLst>
            <pc:docMk/>
            <pc:sldMk cId="2567723230" sldId="328"/>
            <ac:spMk id="70" creationId="{2AB84D4B-4A3D-8900-1D26-854AA88E8B68}"/>
          </ac:spMkLst>
        </pc:spChg>
        <pc:spChg chg="add del mod">
          <ac:chgData name="Kaing Hour" userId="1f1f1eb3-33db-4a7f-b22c-f4ba7c2e8c63" providerId="ADAL" clId="{B107AB36-EAB7-0B4E-9C2D-843D1672E630}" dt="2024-05-16T12:16:23.646" v="18116" actId="478"/>
          <ac:spMkLst>
            <pc:docMk/>
            <pc:sldMk cId="2567723230" sldId="328"/>
            <ac:spMk id="71" creationId="{268B718F-CD64-9806-2E59-262E8129E50F}"/>
          </ac:spMkLst>
        </pc:spChg>
        <pc:spChg chg="add del mod">
          <ac:chgData name="Kaing Hour" userId="1f1f1eb3-33db-4a7f-b22c-f4ba7c2e8c63" providerId="ADAL" clId="{B107AB36-EAB7-0B4E-9C2D-843D1672E630}" dt="2024-05-16T12:17:08.434" v="18132" actId="478"/>
          <ac:spMkLst>
            <pc:docMk/>
            <pc:sldMk cId="2567723230" sldId="328"/>
            <ac:spMk id="78" creationId="{99571785-EC26-8FC9-E311-AF8C4B867916}"/>
          </ac:spMkLst>
        </pc:spChg>
        <pc:spChg chg="add del mod">
          <ac:chgData name="Kaing Hour" userId="1f1f1eb3-33db-4a7f-b22c-f4ba7c2e8c63" providerId="ADAL" clId="{B107AB36-EAB7-0B4E-9C2D-843D1672E630}" dt="2024-05-16T12:17:44.780" v="18151" actId="478"/>
          <ac:spMkLst>
            <pc:docMk/>
            <pc:sldMk cId="2567723230" sldId="328"/>
            <ac:spMk id="79" creationId="{FD816D4B-CD5D-920D-734F-6C5ED92BEC58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0" creationId="{45A4C675-9663-514A-6668-3778F5028469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1" creationId="{06374A61-7668-EBEA-04E5-88361B55137E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2" creationId="{23C9A4FD-8E75-C744-FB35-04F55D81BBC6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3" creationId="{B41E1196-D8CC-93A8-9F37-7A62A7B6ACD2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4" creationId="{EF234A23-6732-9FD6-4BFE-6149A477AC6A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85" creationId="{6ED372CB-61AA-937E-055B-07E1093E248C}"/>
          </ac:spMkLst>
        </pc:spChg>
        <pc:spChg chg="add mod">
          <ac:chgData name="Kaing Hour" userId="1f1f1eb3-33db-4a7f-b22c-f4ba7c2e8c63" providerId="ADAL" clId="{B107AB36-EAB7-0B4E-9C2D-843D1672E630}" dt="2024-05-16T12:22:57.619" v="18276"/>
          <ac:spMkLst>
            <pc:docMk/>
            <pc:sldMk cId="2567723230" sldId="328"/>
            <ac:spMk id="86" creationId="{FCCAF6E4-A51A-AEEC-2FA1-6CDE9C768932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98" creationId="{50C313C1-4CA2-FCDC-95FC-9888664C843D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99" creationId="{16697575-80A5-F639-6AC0-5FA665023437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03" creationId="{9B08EC03-D0B4-2E64-B9CC-40B8180D9084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04" creationId="{3011870B-42FC-E7FD-57C2-6E6FB641854E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05" creationId="{5A005DFC-E026-AB60-6571-2CDE6CA9BF49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09" creationId="{32E623A5-24BD-85D7-8E51-FACF9306C1BE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0" creationId="{AAC4E904-2733-1484-58EB-AD7CA720C1AC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1" creationId="{9DDA246D-D71C-C306-983D-8A5BB2615077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2" creationId="{5FF15FFE-4409-53CF-B1DF-33156EFFCCC0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3" creationId="{EE4E142D-1209-A3C3-7816-06741A328426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4" creationId="{173C53B8-8F61-BF2C-4DB2-C410AB187C33}"/>
          </ac:spMkLst>
        </pc:spChg>
        <pc:spChg chg="add del mod">
          <ac:chgData name="Kaing Hour" userId="1f1f1eb3-33db-4a7f-b22c-f4ba7c2e8c63" providerId="ADAL" clId="{B107AB36-EAB7-0B4E-9C2D-843D1672E630}" dt="2024-05-16T12:26:19.968" v="18323" actId="478"/>
          <ac:spMkLst>
            <pc:docMk/>
            <pc:sldMk cId="2567723230" sldId="328"/>
            <ac:spMk id="115" creationId="{5087E8CD-EE3E-AED5-9227-87A30E8B290C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18" creationId="{9D233FBB-73D9-CCCC-6F25-4FDF33AC1BD6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19" creationId="{83E4574E-2DE0-7583-B993-8C3EECAB565B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23" creationId="{42F640B3-5C5D-C4E3-D8BC-BF59D9310A7C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24" creationId="{56C5AFEB-EF84-8339-B019-DDC48B0372A4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25" creationId="{FFBA376B-78BE-C64E-ABE1-8681AB765FEB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26" creationId="{0F962F48-A171-1C95-A978-7C3069AFDBD4}"/>
          </ac:spMkLst>
        </pc:spChg>
        <pc:spChg chg="add mod">
          <ac:chgData name="Kaing Hour" userId="1f1f1eb3-33db-4a7f-b22c-f4ba7c2e8c63" providerId="ADAL" clId="{B107AB36-EAB7-0B4E-9C2D-843D1672E630}" dt="2024-05-16T12:24:34.519" v="18293"/>
          <ac:spMkLst>
            <pc:docMk/>
            <pc:sldMk cId="2567723230" sldId="328"/>
            <ac:spMk id="127" creationId="{E4302489-5F0B-A6A6-436D-6954BF646BE2}"/>
          </ac:spMkLst>
        </pc:spChg>
        <pc:spChg chg="add mod">
          <ac:chgData name="Kaing Hour" userId="1f1f1eb3-33db-4a7f-b22c-f4ba7c2e8c63" providerId="ADAL" clId="{B107AB36-EAB7-0B4E-9C2D-843D1672E630}" dt="2024-05-16T12:37:35.497" v="18661" actId="1076"/>
          <ac:spMkLst>
            <pc:docMk/>
            <pc:sldMk cId="2567723230" sldId="328"/>
            <ac:spMk id="128" creationId="{F6C3DA0A-B0EE-F1E1-472B-40271845A545}"/>
          </ac:spMkLst>
        </pc:spChg>
        <pc:spChg chg="add mod">
          <ac:chgData name="Kaing Hour" userId="1f1f1eb3-33db-4a7f-b22c-f4ba7c2e8c63" providerId="ADAL" clId="{B107AB36-EAB7-0B4E-9C2D-843D1672E630}" dt="2024-05-16T12:37:35.497" v="18661" actId="1076"/>
          <ac:spMkLst>
            <pc:docMk/>
            <pc:sldMk cId="2567723230" sldId="328"/>
            <ac:spMk id="129" creationId="{7FCE2E48-09F2-FC4A-5116-E4DCB26FC07C}"/>
          </ac:spMkLst>
        </pc:spChg>
        <pc:spChg chg="add del mod">
          <ac:chgData name="Kaing Hour" userId="1f1f1eb3-33db-4a7f-b22c-f4ba7c2e8c63" providerId="ADAL" clId="{B107AB36-EAB7-0B4E-9C2D-843D1672E630}" dt="2024-05-16T12:24:58.578" v="18301" actId="478"/>
          <ac:spMkLst>
            <pc:docMk/>
            <pc:sldMk cId="2567723230" sldId="328"/>
            <ac:spMk id="133" creationId="{087E4685-15AF-58C6-09E9-495BA429F889}"/>
          </ac:spMkLst>
        </pc:spChg>
        <pc:spChg chg="add del mod">
          <ac:chgData name="Kaing Hour" userId="1f1f1eb3-33db-4a7f-b22c-f4ba7c2e8c63" providerId="ADAL" clId="{B107AB36-EAB7-0B4E-9C2D-843D1672E630}" dt="2024-05-16T12:24:47.241" v="18297" actId="478"/>
          <ac:spMkLst>
            <pc:docMk/>
            <pc:sldMk cId="2567723230" sldId="328"/>
            <ac:spMk id="134" creationId="{864A5AA4-5852-E6BE-0F61-AFBC08E0E2B4}"/>
          </ac:spMkLst>
        </pc:spChg>
        <pc:spChg chg="add del mod">
          <ac:chgData name="Kaing Hour" userId="1f1f1eb3-33db-4a7f-b22c-f4ba7c2e8c63" providerId="ADAL" clId="{B107AB36-EAB7-0B4E-9C2D-843D1672E630}" dt="2024-05-16T12:24:55.475" v="18300" actId="478"/>
          <ac:spMkLst>
            <pc:docMk/>
            <pc:sldMk cId="2567723230" sldId="328"/>
            <ac:spMk id="135" creationId="{1D77E809-ECD6-89E5-12D5-04F05B13DDCC}"/>
          </ac:spMkLst>
        </pc:spChg>
        <pc:spChg chg="add del mod">
          <ac:chgData name="Kaing Hour" userId="1f1f1eb3-33db-4a7f-b22c-f4ba7c2e8c63" providerId="ADAL" clId="{B107AB36-EAB7-0B4E-9C2D-843D1672E630}" dt="2024-05-16T12:24:53.712" v="18299" actId="478"/>
          <ac:spMkLst>
            <pc:docMk/>
            <pc:sldMk cId="2567723230" sldId="328"/>
            <ac:spMk id="136" creationId="{68C209F6-51D6-3D80-FCAA-978CAC28CA74}"/>
          </ac:spMkLst>
        </pc:spChg>
        <pc:spChg chg="add mod">
          <ac:chgData name="Kaing Hour" userId="1f1f1eb3-33db-4a7f-b22c-f4ba7c2e8c63" providerId="ADAL" clId="{B107AB36-EAB7-0B4E-9C2D-843D1672E630}" dt="2024-05-16T12:37:35.497" v="18661" actId="1076"/>
          <ac:spMkLst>
            <pc:docMk/>
            <pc:sldMk cId="2567723230" sldId="328"/>
            <ac:spMk id="137" creationId="{A2707707-126C-173C-AAA7-CF7E277C3353}"/>
          </ac:spMkLst>
        </pc:spChg>
        <pc:spChg chg="add del mod">
          <ac:chgData name="Kaing Hour" userId="1f1f1eb3-33db-4a7f-b22c-f4ba7c2e8c63" providerId="ADAL" clId="{B107AB36-EAB7-0B4E-9C2D-843D1672E630}" dt="2024-05-16T12:25:33.193" v="18318" actId="478"/>
          <ac:spMkLst>
            <pc:docMk/>
            <pc:sldMk cId="2567723230" sldId="328"/>
            <ac:spMk id="140" creationId="{AB2C55DE-3A39-7037-D936-081095D6BAF3}"/>
          </ac:spMkLst>
        </pc:spChg>
        <pc:spChg chg="add mod">
          <ac:chgData name="Kaing Hour" userId="1f1f1eb3-33db-4a7f-b22c-f4ba7c2e8c63" providerId="ADAL" clId="{B107AB36-EAB7-0B4E-9C2D-843D1672E630}" dt="2024-05-16T12:37:35.497" v="18661" actId="1076"/>
          <ac:spMkLst>
            <pc:docMk/>
            <pc:sldMk cId="2567723230" sldId="328"/>
            <ac:spMk id="145" creationId="{E1E37CA9-E5E5-F01E-F764-5DFDD0813241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149" creationId="{19504DB2-64B5-8689-62E4-459EC7598E44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150" creationId="{9E04C0C9-C5A6-988C-8D2F-1E45E3A0673F}"/>
          </ac:spMkLst>
        </pc:spChg>
        <pc:spChg chg="add mod">
          <ac:chgData name="Kaing Hour" userId="1f1f1eb3-33db-4a7f-b22c-f4ba7c2e8c63" providerId="ADAL" clId="{B107AB36-EAB7-0B4E-9C2D-843D1672E630}" dt="2024-05-16T12:34:26.186" v="18490" actId="1076"/>
          <ac:spMkLst>
            <pc:docMk/>
            <pc:sldMk cId="2567723230" sldId="328"/>
            <ac:spMk id="151" creationId="{9CD09D69-4684-BF0E-A716-37D7F4E0DB5A}"/>
          </ac:spMkLst>
        </pc:spChg>
        <pc:spChg chg="add mod">
          <ac:chgData name="Kaing Hour" userId="1f1f1eb3-33db-4a7f-b22c-f4ba7c2e8c63" providerId="ADAL" clId="{B107AB36-EAB7-0B4E-9C2D-843D1672E630}" dt="2024-05-17T02:39:47.993" v="19422" actId="1036"/>
          <ac:spMkLst>
            <pc:docMk/>
            <pc:sldMk cId="2567723230" sldId="328"/>
            <ac:spMk id="152" creationId="{22C75C1F-3058-B134-D9BD-FDE8EE68AEF3}"/>
          </ac:spMkLst>
        </pc:spChg>
        <pc:spChg chg="add mod">
          <ac:chgData name="Kaing Hour" userId="1f1f1eb3-33db-4a7f-b22c-f4ba7c2e8c63" providerId="ADAL" clId="{B107AB36-EAB7-0B4E-9C2D-843D1672E630}" dt="2024-05-16T12:28:46.110" v="18371"/>
          <ac:spMkLst>
            <pc:docMk/>
            <pc:sldMk cId="2567723230" sldId="328"/>
            <ac:spMk id="155" creationId="{2F6D6477-6066-98C3-7107-94EDC5ABDF59}"/>
          </ac:spMkLst>
        </pc:spChg>
        <pc:spChg chg="add mod">
          <ac:chgData name="Kaing Hour" userId="1f1f1eb3-33db-4a7f-b22c-f4ba7c2e8c63" providerId="ADAL" clId="{B107AB36-EAB7-0B4E-9C2D-843D1672E630}" dt="2024-05-16T12:30:55.198" v="18419"/>
          <ac:spMkLst>
            <pc:docMk/>
            <pc:sldMk cId="2567723230" sldId="328"/>
            <ac:spMk id="169" creationId="{F35D2DC3-DE49-092B-8CE7-DBD21FF13739}"/>
          </ac:spMkLst>
        </pc:spChg>
        <pc:spChg chg="add mod">
          <ac:chgData name="Kaing Hour" userId="1f1f1eb3-33db-4a7f-b22c-f4ba7c2e8c63" providerId="ADAL" clId="{B107AB36-EAB7-0B4E-9C2D-843D1672E630}" dt="2024-05-16T12:30:55.198" v="18419"/>
          <ac:spMkLst>
            <pc:docMk/>
            <pc:sldMk cId="2567723230" sldId="328"/>
            <ac:spMk id="170" creationId="{ECC56CBA-C42C-60A3-953B-E518AACBD447}"/>
          </ac:spMkLst>
        </pc:spChg>
        <pc:spChg chg="add mod">
          <ac:chgData name="Kaing Hour" userId="1f1f1eb3-33db-4a7f-b22c-f4ba7c2e8c63" providerId="ADAL" clId="{B107AB36-EAB7-0B4E-9C2D-843D1672E630}" dt="2024-05-16T12:30:55.198" v="18419"/>
          <ac:spMkLst>
            <pc:docMk/>
            <pc:sldMk cId="2567723230" sldId="328"/>
            <ac:spMk id="172" creationId="{AC53C47A-AE5A-55F4-F40D-82D2557747B2}"/>
          </ac:spMkLst>
        </pc:spChg>
        <pc:spChg chg="add mod">
          <ac:chgData name="Kaing Hour" userId="1f1f1eb3-33db-4a7f-b22c-f4ba7c2e8c63" providerId="ADAL" clId="{B107AB36-EAB7-0B4E-9C2D-843D1672E630}" dt="2024-05-16T12:30:55.198" v="18419"/>
          <ac:spMkLst>
            <pc:docMk/>
            <pc:sldMk cId="2567723230" sldId="328"/>
            <ac:spMk id="174" creationId="{D2565F15-A64C-EB12-0CBF-63E2E8515D3D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76" creationId="{94E0B7D4-59FD-E1B4-D7BF-F20F41BAEC52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77" creationId="{DD3E3035-36CC-7F84-455A-A7FA339BB8A7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79" creationId="{8F0501FE-EEAA-A558-48B9-6F1E1183EC0F}"/>
          </ac:spMkLst>
        </pc:spChg>
        <pc:spChg chg="add del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81" creationId="{30E3C74B-E475-0022-29F4-DE0A906F1255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82" creationId="{B891D65C-3745-F8BF-2CFC-E66AC60D319A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84" creationId="{DDE4A531-281E-8FBB-4575-7B7E24AA0539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85" creationId="{140C528A-D49F-BD7E-3F47-3427337D86A6}"/>
          </ac:spMkLst>
        </pc:spChg>
        <pc:spChg chg="add del mod">
          <ac:chgData name="Kaing Hour" userId="1f1f1eb3-33db-4a7f-b22c-f4ba7c2e8c63" providerId="ADAL" clId="{B107AB36-EAB7-0B4E-9C2D-843D1672E630}" dt="2024-05-16T12:31:17.146" v="18425" actId="478"/>
          <ac:spMkLst>
            <pc:docMk/>
            <pc:sldMk cId="2567723230" sldId="328"/>
            <ac:spMk id="187" creationId="{5BC65D1B-8458-D6E4-B554-9A252CBB11A1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189" creationId="{1F559171-9010-017C-A96D-CD01A1675CFD}"/>
          </ac:spMkLst>
        </pc:spChg>
        <pc:spChg chg="add mod">
          <ac:chgData name="Kaing Hour" userId="1f1f1eb3-33db-4a7f-b22c-f4ba7c2e8c63" providerId="ADAL" clId="{B107AB36-EAB7-0B4E-9C2D-843D1672E630}" dt="2024-05-16T12:37:40.147" v="18662" actId="1076"/>
          <ac:spMkLst>
            <pc:docMk/>
            <pc:sldMk cId="2567723230" sldId="328"/>
            <ac:spMk id="199" creationId="{49914EA4-60AC-D6C8-A36E-DEC9035A45B9}"/>
          </ac:spMkLst>
        </pc:spChg>
        <pc:spChg chg="add mod">
          <ac:chgData name="Kaing Hour" userId="1f1f1eb3-33db-4a7f-b22c-f4ba7c2e8c63" providerId="ADAL" clId="{B107AB36-EAB7-0B4E-9C2D-843D1672E630}" dt="2024-05-16T12:35:13.933" v="18536" actId="1076"/>
          <ac:spMkLst>
            <pc:docMk/>
            <pc:sldMk cId="2567723230" sldId="328"/>
            <ac:spMk id="200" creationId="{79201AAE-DBC9-CF66-946C-1F816F814430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03" creationId="{640D9ACD-FE2D-FAF2-A07B-E04561ED7B1E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04" creationId="{BEFDC6E0-4D06-6BAE-AE14-D8AAED51DFF0}"/>
          </ac:spMkLst>
        </pc:spChg>
        <pc:spChg chg="add del mod">
          <ac:chgData name="Kaing Hour" userId="1f1f1eb3-33db-4a7f-b22c-f4ba7c2e8c63" providerId="ADAL" clId="{B107AB36-EAB7-0B4E-9C2D-843D1672E630}" dt="2024-05-16T12:40:47.036" v="18761" actId="478"/>
          <ac:spMkLst>
            <pc:docMk/>
            <pc:sldMk cId="2567723230" sldId="328"/>
            <ac:spMk id="205" creationId="{8A08F06E-F6A8-FA83-B072-04251CF30C99}"/>
          </ac:spMkLst>
        </pc:spChg>
        <pc:spChg chg="add del mod">
          <ac:chgData name="Kaing Hour" userId="1f1f1eb3-33db-4a7f-b22c-f4ba7c2e8c63" providerId="ADAL" clId="{B107AB36-EAB7-0B4E-9C2D-843D1672E630}" dt="2024-05-16T12:40:50.954" v="18763" actId="478"/>
          <ac:spMkLst>
            <pc:docMk/>
            <pc:sldMk cId="2567723230" sldId="328"/>
            <ac:spMk id="207" creationId="{B867116C-D83E-CBD5-91BE-2F2C100D1C31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09" creationId="{8D21EBF5-24DD-C15E-AC2E-1B87D29F77B3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11" creationId="{591BEB3F-0846-7158-DB98-01464ED7F51E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12" creationId="{C0EC6C09-8635-13A1-DC6F-EB8D83C9E41D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15" creationId="{81ADCB2D-3D12-55CA-0594-99F3B16F17AF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25" creationId="{97CB257E-DC11-B98A-F67F-5D6F137ED717}"/>
          </ac:spMkLst>
        </pc:spChg>
        <pc:spChg chg="add del mod">
          <ac:chgData name="Kaing Hour" userId="1f1f1eb3-33db-4a7f-b22c-f4ba7c2e8c63" providerId="ADAL" clId="{B107AB36-EAB7-0B4E-9C2D-843D1672E630}" dt="2024-05-16T12:44:54.457" v="18875" actId="478"/>
          <ac:spMkLst>
            <pc:docMk/>
            <pc:sldMk cId="2567723230" sldId="328"/>
            <ac:spMk id="226" creationId="{1F7E9E2F-EB0A-B1EC-F8F1-5969C92D1D95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27" creationId="{4B256374-EE8D-22D9-2342-356AAE2AEAAE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30" creationId="{67093084-CE75-77F3-DA08-78666AA489BD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32" creationId="{8A3C7586-79C7-31B2-A320-82D08DCB701E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33" creationId="{48E34362-B5D4-5AFF-ADAD-4A628644C0CA}"/>
          </ac:spMkLst>
        </pc:spChg>
        <pc:spChg chg="add del mod">
          <ac:chgData name="Kaing Hour" userId="1f1f1eb3-33db-4a7f-b22c-f4ba7c2e8c63" providerId="ADAL" clId="{B107AB36-EAB7-0B4E-9C2D-843D1672E630}" dt="2024-05-16T12:43:00.034" v="18850" actId="478"/>
          <ac:spMkLst>
            <pc:docMk/>
            <pc:sldMk cId="2567723230" sldId="328"/>
            <ac:spMk id="236" creationId="{3CD344DD-5D89-23F9-9BEA-54A3C97CC039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37" creationId="{4AF4FD24-3C3A-86FA-9F1E-4878AD9F39FF}"/>
          </ac:spMkLst>
        </pc:spChg>
        <pc:spChg chg="add del mod">
          <ac:chgData name="Kaing Hour" userId="1f1f1eb3-33db-4a7f-b22c-f4ba7c2e8c63" providerId="ADAL" clId="{B107AB36-EAB7-0B4E-9C2D-843D1672E630}" dt="2024-05-16T12:43:48.806" v="18863" actId="478"/>
          <ac:spMkLst>
            <pc:docMk/>
            <pc:sldMk cId="2567723230" sldId="328"/>
            <ac:spMk id="238" creationId="{A2C37DC3-37FE-B759-EE9E-590B51578E05}"/>
          </ac:spMkLst>
        </pc:spChg>
        <pc:spChg chg="add del mod">
          <ac:chgData name="Kaing Hour" userId="1f1f1eb3-33db-4a7f-b22c-f4ba7c2e8c63" providerId="ADAL" clId="{B107AB36-EAB7-0B4E-9C2D-843D1672E630}" dt="2024-05-16T12:43:48.806" v="18863" actId="478"/>
          <ac:spMkLst>
            <pc:docMk/>
            <pc:sldMk cId="2567723230" sldId="328"/>
            <ac:spMk id="239" creationId="{9D1EB893-1063-B178-CED2-F2E24AF41ABF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42" creationId="{E495D958-B140-F587-DFA9-AEED3A0A2DF9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45" creationId="{8593AE66-608F-D020-5B47-E2E766B2BD6B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48" creationId="{589112FE-9F86-0662-B0CD-1032303E7F74}"/>
          </ac:spMkLst>
        </pc:spChg>
        <pc:spChg chg="add mod">
          <ac:chgData name="Kaing Hour" userId="1f1f1eb3-33db-4a7f-b22c-f4ba7c2e8c63" providerId="ADAL" clId="{B107AB36-EAB7-0B4E-9C2D-843D1672E630}" dt="2024-05-19T02:28:50.037" v="24665" actId="1036"/>
          <ac:spMkLst>
            <pc:docMk/>
            <pc:sldMk cId="2567723230" sldId="328"/>
            <ac:spMk id="251" creationId="{1812B876-FBE9-46EC-969C-12325DE1BBEE}"/>
          </ac:spMkLst>
        </pc:spChg>
        <pc:spChg chg="add del">
          <ac:chgData name="Kaing Hour" userId="1f1f1eb3-33db-4a7f-b22c-f4ba7c2e8c63" providerId="ADAL" clId="{B107AB36-EAB7-0B4E-9C2D-843D1672E630}" dt="2024-05-17T02:41:00.720" v="19436" actId="22"/>
          <ac:spMkLst>
            <pc:docMk/>
            <pc:sldMk cId="2567723230" sldId="328"/>
            <ac:spMk id="257" creationId="{8F2713FE-E2FB-D517-29DB-9F0F2E253BB3}"/>
          </ac:spMkLst>
        </pc:sp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2" creationId="{5760EAA1-BE09-4238-8CD3-EAA94B1B2F19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5" creationId="{14860C5C-F9C0-37A1-1285-D9C270CA48D1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8" creationId="{FDDCBB9B-3B2C-B515-CF30-842FF915CFA6}"/>
          </ac:cxnSpMkLst>
        </pc:cxnChg>
        <pc:cxnChg chg="add del mod">
          <ac:chgData name="Kaing Hour" userId="1f1f1eb3-33db-4a7f-b22c-f4ba7c2e8c63" providerId="ADAL" clId="{B107AB36-EAB7-0B4E-9C2D-843D1672E630}" dt="2024-05-16T12:26:21.858" v="18324" actId="478"/>
          <ac:cxnSpMkLst>
            <pc:docMk/>
            <pc:sldMk cId="2567723230" sldId="328"/>
            <ac:cxnSpMk id="31" creationId="{9B255D2F-02CE-E0B1-27FE-EA3661A5854D}"/>
          </ac:cxnSpMkLst>
        </pc:cxnChg>
        <pc:cxnChg chg="add del mod">
          <ac:chgData name="Kaing Hour" userId="1f1f1eb3-33db-4a7f-b22c-f4ba7c2e8c63" providerId="ADAL" clId="{B107AB36-EAB7-0B4E-9C2D-843D1672E630}" dt="2024-05-16T12:26:21.858" v="18324" actId="478"/>
          <ac:cxnSpMkLst>
            <pc:docMk/>
            <pc:sldMk cId="2567723230" sldId="328"/>
            <ac:cxnSpMk id="34" creationId="{19E1A324-CCC1-B28D-9EAC-FDE39A368C69}"/>
          </ac:cxnSpMkLst>
        </pc:cxnChg>
        <pc:cxnChg chg="add del mod">
          <ac:chgData name="Kaing Hour" userId="1f1f1eb3-33db-4a7f-b22c-f4ba7c2e8c63" providerId="ADAL" clId="{B107AB36-EAB7-0B4E-9C2D-843D1672E630}" dt="2024-05-16T12:26:21.858" v="18324" actId="478"/>
          <ac:cxnSpMkLst>
            <pc:docMk/>
            <pc:sldMk cId="2567723230" sldId="328"/>
            <ac:cxnSpMk id="40" creationId="{1AFE0969-FD86-97F4-31F7-1602B58496A2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47" creationId="{43B13144-44B3-5BB1-4B8C-96C46B8DF319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48" creationId="{812A27FE-D24D-D384-6E99-4AFF27CACCA4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49" creationId="{4137014E-A8A4-CD90-E440-EA384C127028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57" creationId="{5F8BD6A7-B7B3-EDB5-392D-EEF715D35793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58" creationId="{F1A37BA4-854F-CD09-D3D9-3290518417D0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59" creationId="{634A02A5-87C0-6BDE-D340-7924CE3AF9F8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64" creationId="{93BDDB22-F04C-6DC2-33D7-5C952944E23A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65" creationId="{F47714DB-0EBA-3013-A121-C2CBC27F18C3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66" creationId="{3EFD7FD9-4C60-79C3-4D22-870DD372F7A1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87" creationId="{81A55B36-FAE5-268C-BCB0-481420ECD788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90" creationId="{AAAEED76-9710-EAF5-6037-FFDEA04CA932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0" creationId="{67A5E538-5CDE-C17B-85BA-F6B68F10D6B5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1" creationId="{7E302229-3956-C6C7-22A9-31C4323605A2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2" creationId="{87F6DA39-C6D6-850C-DCE3-D59F5C29A91C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6" creationId="{087F220B-5BAF-2892-E4CD-0FCF016246AD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7" creationId="{550866B0-9EF7-27AF-2141-7498E9DB1A05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08" creationId="{0332706D-77CA-79A9-E1DE-A308D950890B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16" creationId="{D9AC91B5-916E-67BB-4D12-3028953EDB02}"/>
          </ac:cxnSpMkLst>
        </pc:cxnChg>
        <pc:cxnChg chg="add del mod">
          <ac:chgData name="Kaing Hour" userId="1f1f1eb3-33db-4a7f-b22c-f4ba7c2e8c63" providerId="ADAL" clId="{B107AB36-EAB7-0B4E-9C2D-843D1672E630}" dt="2024-05-16T12:26:19.968" v="18323" actId="478"/>
          <ac:cxnSpMkLst>
            <pc:docMk/>
            <pc:sldMk cId="2567723230" sldId="328"/>
            <ac:cxnSpMk id="117" creationId="{EDEDB164-152B-FDED-129E-6FEEA927546A}"/>
          </ac:cxnSpMkLst>
        </pc:cxnChg>
        <pc:cxnChg chg="add mod">
          <ac:chgData name="Kaing Hour" userId="1f1f1eb3-33db-4a7f-b22c-f4ba7c2e8c63" providerId="ADAL" clId="{B107AB36-EAB7-0B4E-9C2D-843D1672E630}" dt="2024-05-16T12:24:34.519" v="18293"/>
          <ac:cxnSpMkLst>
            <pc:docMk/>
            <pc:sldMk cId="2567723230" sldId="328"/>
            <ac:cxnSpMk id="120" creationId="{3050E37C-E1DF-7AA7-98D5-ED6E1ED68590}"/>
          </ac:cxnSpMkLst>
        </pc:cxnChg>
        <pc:cxnChg chg="add mod">
          <ac:chgData name="Kaing Hour" userId="1f1f1eb3-33db-4a7f-b22c-f4ba7c2e8c63" providerId="ADAL" clId="{B107AB36-EAB7-0B4E-9C2D-843D1672E630}" dt="2024-05-16T12:24:34.519" v="18293"/>
          <ac:cxnSpMkLst>
            <pc:docMk/>
            <pc:sldMk cId="2567723230" sldId="328"/>
            <ac:cxnSpMk id="121" creationId="{A2801E79-426B-8621-823E-F07ACB5762D8}"/>
          </ac:cxnSpMkLst>
        </pc:cxnChg>
        <pc:cxnChg chg="add mod">
          <ac:chgData name="Kaing Hour" userId="1f1f1eb3-33db-4a7f-b22c-f4ba7c2e8c63" providerId="ADAL" clId="{B107AB36-EAB7-0B4E-9C2D-843D1672E630}" dt="2024-05-16T12:24:34.519" v="18293"/>
          <ac:cxnSpMkLst>
            <pc:docMk/>
            <pc:sldMk cId="2567723230" sldId="328"/>
            <ac:cxnSpMk id="122" creationId="{A88F0622-58F6-3DB4-D856-0A8A5A1D5A5A}"/>
          </ac:cxnSpMkLst>
        </pc:cxnChg>
        <pc:cxnChg chg="add del mod">
          <ac:chgData name="Kaing Hour" userId="1f1f1eb3-33db-4a7f-b22c-f4ba7c2e8c63" providerId="ADAL" clId="{B107AB36-EAB7-0B4E-9C2D-843D1672E630}" dt="2024-05-16T12:24:45.693" v="18296" actId="478"/>
          <ac:cxnSpMkLst>
            <pc:docMk/>
            <pc:sldMk cId="2567723230" sldId="328"/>
            <ac:cxnSpMk id="130" creationId="{A3654F44-D162-FA45-E751-944A92D3F4BA}"/>
          </ac:cxnSpMkLst>
        </pc:cxnChg>
        <pc:cxnChg chg="add mod">
          <ac:chgData name="Kaing Hour" userId="1f1f1eb3-33db-4a7f-b22c-f4ba7c2e8c63" providerId="ADAL" clId="{B107AB36-EAB7-0B4E-9C2D-843D1672E630}" dt="2024-05-16T12:37:35.497" v="18661" actId="1076"/>
          <ac:cxnSpMkLst>
            <pc:docMk/>
            <pc:sldMk cId="2567723230" sldId="328"/>
            <ac:cxnSpMk id="131" creationId="{FC8D882B-021C-7DA5-AFE9-29A598ABDD55}"/>
          </ac:cxnSpMkLst>
        </pc:cxnChg>
        <pc:cxnChg chg="add del mod">
          <ac:chgData name="Kaing Hour" userId="1f1f1eb3-33db-4a7f-b22c-f4ba7c2e8c63" providerId="ADAL" clId="{B107AB36-EAB7-0B4E-9C2D-843D1672E630}" dt="2024-05-16T12:24:52.086" v="18298" actId="478"/>
          <ac:cxnSpMkLst>
            <pc:docMk/>
            <pc:sldMk cId="2567723230" sldId="328"/>
            <ac:cxnSpMk id="132" creationId="{C1732743-BE90-3FEB-E7EB-CB151E7CF5AA}"/>
          </ac:cxnSpMkLst>
        </pc:cxnChg>
        <pc:cxnChg chg="add mod">
          <ac:chgData name="Kaing Hour" userId="1f1f1eb3-33db-4a7f-b22c-f4ba7c2e8c63" providerId="ADAL" clId="{B107AB36-EAB7-0B4E-9C2D-843D1672E630}" dt="2024-05-16T12:37:35.497" v="18661" actId="1076"/>
          <ac:cxnSpMkLst>
            <pc:docMk/>
            <pc:sldMk cId="2567723230" sldId="328"/>
            <ac:cxnSpMk id="141" creationId="{5CBD0C80-45A0-21C2-B53D-176DEDFF3522}"/>
          </ac:cxnSpMkLst>
        </pc:cxnChg>
        <pc:cxnChg chg="add del mod">
          <ac:chgData name="Kaing Hour" userId="1f1f1eb3-33db-4a7f-b22c-f4ba7c2e8c63" providerId="ADAL" clId="{B107AB36-EAB7-0B4E-9C2D-843D1672E630}" dt="2024-05-16T12:28:30.948" v="18369" actId="478"/>
          <ac:cxnSpMkLst>
            <pc:docMk/>
            <pc:sldMk cId="2567723230" sldId="328"/>
            <ac:cxnSpMk id="153" creationId="{2F389AFF-A649-7F22-E180-3B0C822A3FDF}"/>
          </ac:cxnSpMkLst>
        </pc:cxnChg>
        <pc:cxnChg chg="add del mod">
          <ac:chgData name="Kaing Hour" userId="1f1f1eb3-33db-4a7f-b22c-f4ba7c2e8c63" providerId="ADAL" clId="{B107AB36-EAB7-0B4E-9C2D-843D1672E630}" dt="2024-05-16T12:29:54.216" v="18401" actId="478"/>
          <ac:cxnSpMkLst>
            <pc:docMk/>
            <pc:sldMk cId="2567723230" sldId="328"/>
            <ac:cxnSpMk id="156" creationId="{5268D527-DB0E-5A25-7A81-433DCA053D2F}"/>
          </ac:cxnSpMkLst>
        </pc:cxnChg>
        <pc:cxnChg chg="add del mod">
          <ac:chgData name="Kaing Hour" userId="1f1f1eb3-33db-4a7f-b22c-f4ba7c2e8c63" providerId="ADAL" clId="{B107AB36-EAB7-0B4E-9C2D-843D1672E630}" dt="2024-05-16T12:29:55.186" v="18402" actId="478"/>
          <ac:cxnSpMkLst>
            <pc:docMk/>
            <pc:sldMk cId="2567723230" sldId="328"/>
            <ac:cxnSpMk id="159" creationId="{2DE9C876-E268-BA06-C88B-631D14F8E7FE}"/>
          </ac:cxnSpMkLst>
        </pc:cxnChg>
        <pc:cxnChg chg="add del mod">
          <ac:chgData name="Kaing Hour" userId="1f1f1eb3-33db-4a7f-b22c-f4ba7c2e8c63" providerId="ADAL" clId="{B107AB36-EAB7-0B4E-9C2D-843D1672E630}" dt="2024-05-16T12:29:55.728" v="18403" actId="478"/>
          <ac:cxnSpMkLst>
            <pc:docMk/>
            <pc:sldMk cId="2567723230" sldId="328"/>
            <ac:cxnSpMk id="164" creationId="{4B7CCFDA-8CFC-2D42-A4F0-152A615C115E}"/>
          </ac:cxnSpMkLst>
        </pc:cxnChg>
        <pc:cxnChg chg="add mod">
          <ac:chgData name="Kaing Hour" userId="1f1f1eb3-33db-4a7f-b22c-f4ba7c2e8c63" providerId="ADAL" clId="{B107AB36-EAB7-0B4E-9C2D-843D1672E630}" dt="2024-05-17T02:39:33.862" v="19408" actId="1036"/>
          <ac:cxnSpMkLst>
            <pc:docMk/>
            <pc:sldMk cId="2567723230" sldId="328"/>
            <ac:cxnSpMk id="165" creationId="{B82E38BA-D611-7C32-31AA-831E13B8DBEA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166" creationId="{5AAAAB03-19DE-3CCC-C284-5F66B8A55247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167" creationId="{5C95EC52-6EC1-E4BA-689A-498279CBD5B6}"/>
          </ac:cxnSpMkLst>
        </pc:cxnChg>
        <pc:cxnChg chg="add mod">
          <ac:chgData name="Kaing Hour" userId="1f1f1eb3-33db-4a7f-b22c-f4ba7c2e8c63" providerId="ADAL" clId="{B107AB36-EAB7-0B4E-9C2D-843D1672E630}" dt="2024-05-16T12:34:26.186" v="18490" actId="1076"/>
          <ac:cxnSpMkLst>
            <pc:docMk/>
            <pc:sldMk cId="2567723230" sldId="328"/>
            <ac:cxnSpMk id="168" creationId="{3A65D5A1-3BF9-5F77-8B22-A3EA907713CB}"/>
          </ac:cxnSpMkLst>
        </pc:cxnChg>
        <pc:cxnChg chg="add mod">
          <ac:chgData name="Kaing Hour" userId="1f1f1eb3-33db-4a7f-b22c-f4ba7c2e8c63" providerId="ADAL" clId="{B107AB36-EAB7-0B4E-9C2D-843D1672E630}" dt="2024-05-16T12:30:55.198" v="18419"/>
          <ac:cxnSpMkLst>
            <pc:docMk/>
            <pc:sldMk cId="2567723230" sldId="328"/>
            <ac:cxnSpMk id="171" creationId="{E2363DF5-51E4-228F-DD18-32F340F4D6A4}"/>
          </ac:cxnSpMkLst>
        </pc:cxnChg>
        <pc:cxnChg chg="add mod">
          <ac:chgData name="Kaing Hour" userId="1f1f1eb3-33db-4a7f-b22c-f4ba7c2e8c63" providerId="ADAL" clId="{B107AB36-EAB7-0B4E-9C2D-843D1672E630}" dt="2024-05-16T12:30:55.198" v="18419"/>
          <ac:cxnSpMkLst>
            <pc:docMk/>
            <pc:sldMk cId="2567723230" sldId="328"/>
            <ac:cxnSpMk id="173" creationId="{B020ECB5-4340-218F-B3A1-EECE7A2BB486}"/>
          </ac:cxnSpMkLst>
        </pc:cxnChg>
        <pc:cxnChg chg="add mod">
          <ac:chgData name="Kaing Hour" userId="1f1f1eb3-33db-4a7f-b22c-f4ba7c2e8c63" providerId="ADAL" clId="{B107AB36-EAB7-0B4E-9C2D-843D1672E630}" dt="2024-05-16T12:30:55.198" v="18419"/>
          <ac:cxnSpMkLst>
            <pc:docMk/>
            <pc:sldMk cId="2567723230" sldId="328"/>
            <ac:cxnSpMk id="175" creationId="{588228B3-0285-A947-95DF-45598150DD6A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78" creationId="{32C487D3-908D-7FAF-97FF-9D5A0E901776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80" creationId="{559DCE21-6EE1-3EB4-598F-12EBF6059765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83" creationId="{B174BD92-BB46-9105-F798-FE5E4590A485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86" creationId="{7301B2EA-7492-00BC-1A3D-AD69824393BB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88" creationId="{641669AE-D6BD-793D-6AD3-1E151AAE8C36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90" creationId="{E20ECCC8-EFAC-A414-178A-AE5B715AC625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193" creationId="{FCE43A90-D2B7-F462-338E-08CEE5452D00}"/>
          </ac:cxnSpMkLst>
        </pc:cxnChg>
        <pc:cxnChg chg="add mod">
          <ac:chgData name="Kaing Hour" userId="1f1f1eb3-33db-4a7f-b22c-f4ba7c2e8c63" providerId="ADAL" clId="{B107AB36-EAB7-0B4E-9C2D-843D1672E630}" dt="2024-05-16T12:37:40.147" v="18662" actId="1076"/>
          <ac:cxnSpMkLst>
            <pc:docMk/>
            <pc:sldMk cId="2567723230" sldId="328"/>
            <ac:cxnSpMk id="197" creationId="{8FCD1748-BA1E-D299-14E4-69CA71CCB400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06" creationId="{FA5816E2-C8C3-D4BD-59A9-A1D87422C777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08" creationId="{1823768E-9975-D360-DEFF-835601950F86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10" creationId="{34B221AE-073B-A19C-421D-772F1572FD54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13" creationId="{794BE3C3-5C56-8DC9-F31B-47FFD3037904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14" creationId="{A3FFA0B7-49AD-A63F-731A-84D5F7E0D1E0}"/>
          </ac:cxnSpMkLst>
        </pc:cxnChg>
        <pc:cxnChg chg="add del mod">
          <ac:chgData name="Kaing Hour" userId="1f1f1eb3-33db-4a7f-b22c-f4ba7c2e8c63" providerId="ADAL" clId="{B107AB36-EAB7-0B4E-9C2D-843D1672E630}" dt="2024-05-16T12:40:49.266" v="18762" actId="478"/>
          <ac:cxnSpMkLst>
            <pc:docMk/>
            <pc:sldMk cId="2567723230" sldId="328"/>
            <ac:cxnSpMk id="216" creationId="{07941601-6585-2CDC-FA57-A0C570AC61CA}"/>
          </ac:cxnSpMkLst>
        </pc:cxnChg>
        <pc:cxnChg chg="add del mod">
          <ac:chgData name="Kaing Hour" userId="1f1f1eb3-33db-4a7f-b22c-f4ba7c2e8c63" providerId="ADAL" clId="{B107AB36-EAB7-0B4E-9C2D-843D1672E630}" dt="2024-05-16T12:40:52.034" v="18764" actId="478"/>
          <ac:cxnSpMkLst>
            <pc:docMk/>
            <pc:sldMk cId="2567723230" sldId="328"/>
            <ac:cxnSpMk id="217" creationId="{9A1BBDB5-DEE1-416D-A2D2-5604308EFB28}"/>
          </ac:cxnSpMkLst>
        </pc:cxnChg>
        <pc:cxnChg chg="add del mod">
          <ac:chgData name="Kaing Hour" userId="1f1f1eb3-33db-4a7f-b22c-f4ba7c2e8c63" providerId="ADAL" clId="{B107AB36-EAB7-0B4E-9C2D-843D1672E630}" dt="2024-05-16T12:43:06.723" v="18855" actId="478"/>
          <ac:cxnSpMkLst>
            <pc:docMk/>
            <pc:sldMk cId="2567723230" sldId="328"/>
            <ac:cxnSpMk id="228" creationId="{77321332-E900-9642-DA20-33A355BBAEEF}"/>
          </ac:cxnSpMkLst>
        </pc:cxnChg>
        <pc:cxnChg chg="add del mod">
          <ac:chgData name="Kaing Hour" userId="1f1f1eb3-33db-4a7f-b22c-f4ba7c2e8c63" providerId="ADAL" clId="{B107AB36-EAB7-0B4E-9C2D-843D1672E630}" dt="2024-05-16T12:42:59" v="18849" actId="478"/>
          <ac:cxnSpMkLst>
            <pc:docMk/>
            <pc:sldMk cId="2567723230" sldId="328"/>
            <ac:cxnSpMk id="229" creationId="{D1FB0730-7E83-FD47-7238-9A26486C3798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31" creationId="{007D78E1-B7D2-F6E5-899C-F80975755C81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34" creationId="{7844077C-FE75-C54A-CA8A-EEC4A3091127}"/>
          </ac:cxnSpMkLst>
        </pc:cxnChg>
        <pc:cxnChg chg="add del mod">
          <ac:chgData name="Kaing Hour" userId="1f1f1eb3-33db-4a7f-b22c-f4ba7c2e8c63" providerId="ADAL" clId="{B107AB36-EAB7-0B4E-9C2D-843D1672E630}" dt="2024-05-16T12:43:06.918" v="18856" actId="478"/>
          <ac:cxnSpMkLst>
            <pc:docMk/>
            <pc:sldMk cId="2567723230" sldId="328"/>
            <ac:cxnSpMk id="235" creationId="{0026D07C-DD67-9EF7-3274-47155DBA1632}"/>
          </ac:cxnSpMkLst>
        </pc:cxnChg>
        <pc:cxnChg chg="add del mod">
          <ac:chgData name="Kaing Hour" userId="1f1f1eb3-33db-4a7f-b22c-f4ba7c2e8c63" providerId="ADAL" clId="{B107AB36-EAB7-0B4E-9C2D-843D1672E630}" dt="2024-05-16T12:43:48.806" v="18863" actId="478"/>
          <ac:cxnSpMkLst>
            <pc:docMk/>
            <pc:sldMk cId="2567723230" sldId="328"/>
            <ac:cxnSpMk id="240" creationId="{30F256BB-4BDF-99A2-AF0B-E40A190F7D87}"/>
          </ac:cxnSpMkLst>
        </pc:cxnChg>
        <pc:cxnChg chg="add del mod">
          <ac:chgData name="Kaing Hour" userId="1f1f1eb3-33db-4a7f-b22c-f4ba7c2e8c63" providerId="ADAL" clId="{B107AB36-EAB7-0B4E-9C2D-843D1672E630}" dt="2024-05-16T12:43:48.806" v="18863" actId="478"/>
          <ac:cxnSpMkLst>
            <pc:docMk/>
            <pc:sldMk cId="2567723230" sldId="328"/>
            <ac:cxnSpMk id="241" creationId="{DFDAEA2B-7047-4C50-4715-D94FD945007F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43" creationId="{52E9D6E9-3AF3-9F2B-0702-9FD4C70217EF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44" creationId="{7A23C7E7-6BC0-2A3D-8F09-9CECA7A18351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46" creationId="{A120C7BE-6A82-1539-810B-B29C35FAE27B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47" creationId="{B3CEE920-E61D-B890-A4AF-5A7428BCA836}"/>
          </ac:cxnSpMkLst>
        </pc:cxnChg>
        <pc:cxnChg chg="add mod">
          <ac:chgData name="Kaing Hour" userId="1f1f1eb3-33db-4a7f-b22c-f4ba7c2e8c63" providerId="ADAL" clId="{B107AB36-EAB7-0B4E-9C2D-843D1672E630}" dt="2024-05-19T02:28:50.037" v="24665" actId="1036"/>
          <ac:cxnSpMkLst>
            <pc:docMk/>
            <pc:sldMk cId="2567723230" sldId="328"/>
            <ac:cxnSpMk id="252" creationId="{6FCFB206-FB6B-04A9-D271-664EDCCE6782}"/>
          </ac:cxnSpMkLst>
        </pc:cxnChg>
      </pc:sldChg>
      <pc:sldChg chg="add">
        <pc:chgData name="Kaing Hour" userId="1f1f1eb3-33db-4a7f-b22c-f4ba7c2e8c63" providerId="ADAL" clId="{B107AB36-EAB7-0B4E-9C2D-843D1672E630}" dt="2024-06-26T15:50:01.283" v="37945"/>
        <pc:sldMkLst>
          <pc:docMk/>
          <pc:sldMk cId="2905305836" sldId="328"/>
        </pc:sldMkLst>
      </pc:sldChg>
      <pc:sldChg chg="addSp delSp modSp add mod">
        <pc:chgData name="Kaing Hour" userId="1f1f1eb3-33db-4a7f-b22c-f4ba7c2e8c63" providerId="ADAL" clId="{B107AB36-EAB7-0B4E-9C2D-843D1672E630}" dt="2024-06-26T16:04:01.660" v="38064" actId="1076"/>
        <pc:sldMkLst>
          <pc:docMk/>
          <pc:sldMk cId="1216733752" sldId="329"/>
        </pc:sldMkLst>
        <pc:spChg chg="mod">
          <ac:chgData name="Kaing Hour" userId="1f1f1eb3-33db-4a7f-b22c-f4ba7c2e8c63" providerId="ADAL" clId="{B107AB36-EAB7-0B4E-9C2D-843D1672E630}" dt="2024-06-26T15:54:33.863" v="38039" actId="20577"/>
          <ac:spMkLst>
            <pc:docMk/>
            <pc:sldMk cId="1216733752" sldId="329"/>
            <ac:spMk id="3" creationId="{A7CFDE0A-DCFE-1AC4-A9A3-E74DB63EC06F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5" creationId="{557E4EE6-F2AE-7EE8-3591-094CBCCE9B58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6" creationId="{DBBDA936-49FB-EFF4-FC05-3F1BDFBFF033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7" creationId="{901B7E06-F2C7-8DF5-4090-17ACD92935C4}"/>
          </ac:spMkLst>
        </pc:spChg>
        <pc:spChg chg="mod">
          <ac:chgData name="Kaing Hour" userId="1f1f1eb3-33db-4a7f-b22c-f4ba7c2e8c63" providerId="ADAL" clId="{B107AB36-EAB7-0B4E-9C2D-843D1672E630}" dt="2024-05-17T02:23:36.979" v="19005" actId="1076"/>
          <ac:spMkLst>
            <pc:docMk/>
            <pc:sldMk cId="1216733752" sldId="329"/>
            <ac:spMk id="9" creationId="{857BBE6C-D7D4-053A-2562-0361F1092478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11" creationId="{E6812C77-2344-512E-9B40-9774E8D77A21}"/>
          </ac:spMkLst>
        </pc:spChg>
        <pc:spChg chg="add del mod">
          <ac:chgData name="Kaing Hour" userId="1f1f1eb3-33db-4a7f-b22c-f4ba7c2e8c63" providerId="ADAL" clId="{B107AB36-EAB7-0B4E-9C2D-843D1672E630}" dt="2024-06-26T15:53:52.602" v="38034" actId="478"/>
          <ac:spMkLst>
            <pc:docMk/>
            <pc:sldMk cId="1216733752" sldId="329"/>
            <ac:spMk id="23" creationId="{E5624B8C-4F54-9A7C-CADA-AEF762473FAE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31" creationId="{003F93E1-0512-7A0C-FBB9-A80F41AB37A9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32" creationId="{77AC09FA-40E9-672F-25C3-DA158C118DB6}"/>
          </ac:spMkLst>
        </pc:spChg>
        <pc:spChg chg="add mod">
          <ac:chgData name="Kaing Hour" userId="1f1f1eb3-33db-4a7f-b22c-f4ba7c2e8c63" providerId="ADAL" clId="{B107AB36-EAB7-0B4E-9C2D-843D1672E630}" dt="2024-06-26T16:04:01.660" v="38064" actId="1076"/>
          <ac:spMkLst>
            <pc:docMk/>
            <pc:sldMk cId="1216733752" sldId="329"/>
            <ac:spMk id="33" creationId="{B87032D9-2959-4B16-795E-49676624F1A2}"/>
          </ac:spMkLst>
        </pc:spChg>
        <pc:picChg chg="mod">
          <ac:chgData name="Kaing Hour" userId="1f1f1eb3-33db-4a7f-b22c-f4ba7c2e8c63" providerId="ADAL" clId="{B107AB36-EAB7-0B4E-9C2D-843D1672E630}" dt="2024-05-17T02:23:10.014" v="19003" actId="14100"/>
          <ac:picMkLst>
            <pc:docMk/>
            <pc:sldMk cId="1216733752" sldId="329"/>
            <ac:picMk id="10" creationId="{9A1B03D0-051E-E994-0869-B7D318C02B3A}"/>
          </ac:picMkLst>
        </pc:picChg>
        <pc:picChg chg="add del mod">
          <ac:chgData name="Kaing Hour" userId="1f1f1eb3-33db-4a7f-b22c-f4ba7c2e8c63" providerId="ADAL" clId="{B107AB36-EAB7-0B4E-9C2D-843D1672E630}" dt="2024-06-18T02:51:42.986" v="36881" actId="478"/>
          <ac:picMkLst>
            <pc:docMk/>
            <pc:sldMk cId="1216733752" sldId="329"/>
            <ac:picMk id="11" creationId="{3112B6DE-F912-E96C-33A0-750C15D73ED2}"/>
          </ac:picMkLst>
        </pc:picChg>
        <pc:picChg chg="del">
          <ac:chgData name="Kaing Hour" userId="1f1f1eb3-33db-4a7f-b22c-f4ba7c2e8c63" providerId="ADAL" clId="{B107AB36-EAB7-0B4E-9C2D-843D1672E630}" dt="2024-05-17T02:22:50.948" v="18967" actId="478"/>
          <ac:picMkLst>
            <pc:docMk/>
            <pc:sldMk cId="1216733752" sldId="329"/>
            <ac:picMk id="11" creationId="{A40CC62E-A0B5-55EB-BB7A-4B7C4975B528}"/>
          </ac:picMkLst>
        </pc:picChg>
        <pc:picChg chg="add mod">
          <ac:chgData name="Kaing Hour" userId="1f1f1eb3-33db-4a7f-b22c-f4ba7c2e8c63" providerId="ADAL" clId="{B107AB36-EAB7-0B4E-9C2D-843D1672E630}" dt="2024-06-26T15:51:51.946" v="37969" actId="1076"/>
          <ac:picMkLst>
            <pc:docMk/>
            <pc:sldMk cId="1216733752" sldId="329"/>
            <ac:picMk id="12" creationId="{407028B4-C2F1-1A78-6523-6B9356E2FA19}"/>
          </ac:picMkLst>
        </pc:picChg>
        <pc:picChg chg="del">
          <ac:chgData name="Kaing Hour" userId="1f1f1eb3-33db-4a7f-b22c-f4ba7c2e8c63" providerId="ADAL" clId="{B107AB36-EAB7-0B4E-9C2D-843D1672E630}" dt="2024-05-17T02:22:51.311" v="18968" actId="478"/>
          <ac:picMkLst>
            <pc:docMk/>
            <pc:sldMk cId="1216733752" sldId="329"/>
            <ac:picMk id="13" creationId="{8052A152-AA8E-18B5-6D1C-FFEFA49EBEE1}"/>
          </ac:picMkLst>
        </pc:pic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8" creationId="{DEFCBEE5-4BC8-C48F-B321-F3BBCF7EEBDA}"/>
          </ac:cxnSpMkLst>
        </pc:cxn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16" creationId="{261786BE-F1B8-3A9A-7E54-7644A0971FB1}"/>
          </ac:cxnSpMkLst>
        </pc:cxnChg>
        <pc:cxnChg chg="add del mod">
          <ac:chgData name="Kaing Hour" userId="1f1f1eb3-33db-4a7f-b22c-f4ba7c2e8c63" providerId="ADAL" clId="{B107AB36-EAB7-0B4E-9C2D-843D1672E630}" dt="2024-05-17T02:25:32.825" v="19077" actId="478"/>
          <ac:cxnSpMkLst>
            <pc:docMk/>
            <pc:sldMk cId="1216733752" sldId="329"/>
            <ac:cxnSpMk id="22" creationId="{D5054833-125B-5768-03AA-8F93FA60DB7C}"/>
          </ac:cxnSpMkLst>
        </pc:cxn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22" creationId="{DD69D73A-B1F0-6E9C-A8D8-AE3A426C85B1}"/>
          </ac:cxnSpMkLst>
        </pc:cxn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24" creationId="{42728CA0-5C49-33F1-C6A4-5E009D86A5A4}"/>
          </ac:cxnSpMkLst>
        </pc:cxnChg>
        <pc:cxnChg chg="add del mod">
          <ac:chgData name="Kaing Hour" userId="1f1f1eb3-33db-4a7f-b22c-f4ba7c2e8c63" providerId="ADAL" clId="{B107AB36-EAB7-0B4E-9C2D-843D1672E630}" dt="2024-05-17T02:26:07.099" v="19103" actId="478"/>
          <ac:cxnSpMkLst>
            <pc:docMk/>
            <pc:sldMk cId="1216733752" sldId="329"/>
            <ac:cxnSpMk id="27" creationId="{E00BDDA2-DB0D-B686-EAF2-79E465BEED4E}"/>
          </ac:cxnSpMkLst>
        </pc:cxn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30" creationId="{5197C089-BC2C-F8C3-6057-8C55699DEECC}"/>
          </ac:cxnSpMkLst>
        </pc:cxnChg>
        <pc:cxnChg chg="add mod">
          <ac:chgData name="Kaing Hour" userId="1f1f1eb3-33db-4a7f-b22c-f4ba7c2e8c63" providerId="ADAL" clId="{B107AB36-EAB7-0B4E-9C2D-843D1672E630}" dt="2024-06-26T16:04:01.660" v="38064" actId="1076"/>
          <ac:cxnSpMkLst>
            <pc:docMk/>
            <pc:sldMk cId="1216733752" sldId="329"/>
            <ac:cxnSpMk id="34" creationId="{6794CA8E-2705-C7ED-F15F-B6255D2E8D4C}"/>
          </ac:cxnSpMkLst>
        </pc:cxnChg>
      </pc:sldChg>
      <pc:sldChg chg="add">
        <pc:chgData name="Kaing Hour" userId="1f1f1eb3-33db-4a7f-b22c-f4ba7c2e8c63" providerId="ADAL" clId="{B107AB36-EAB7-0B4E-9C2D-843D1672E630}" dt="2024-06-26T15:50:01.283" v="37945"/>
        <pc:sldMkLst>
          <pc:docMk/>
          <pc:sldMk cId="1402906385" sldId="330"/>
        </pc:sldMkLst>
      </pc:sldChg>
      <pc:sldChg chg="addSp delSp modSp new del mod modShow modNotesTx">
        <pc:chgData name="Kaing Hour" userId="1f1f1eb3-33db-4a7f-b22c-f4ba7c2e8c63" providerId="ADAL" clId="{B107AB36-EAB7-0B4E-9C2D-843D1672E630}" dt="2024-06-26T15:49:59.072" v="37944" actId="2696"/>
        <pc:sldMkLst>
          <pc:docMk/>
          <pc:sldMk cId="1793067089" sldId="330"/>
        </pc:sldMkLst>
        <pc:spChg chg="mod">
          <ac:chgData name="Kaing Hour" userId="1f1f1eb3-33db-4a7f-b22c-f4ba7c2e8c63" providerId="ADAL" clId="{B107AB36-EAB7-0B4E-9C2D-843D1672E630}" dt="2024-05-17T02:28:24.552" v="19179"/>
          <ac:spMkLst>
            <pc:docMk/>
            <pc:sldMk cId="1793067089" sldId="330"/>
            <ac:spMk id="2" creationId="{60230798-3E88-8559-C54B-702E57DD2E4F}"/>
          </ac:spMkLst>
        </pc:spChg>
        <pc:spChg chg="mod">
          <ac:chgData name="Kaing Hour" userId="1f1f1eb3-33db-4a7f-b22c-f4ba7c2e8c63" providerId="ADAL" clId="{B107AB36-EAB7-0B4E-9C2D-843D1672E630}" dt="2024-05-19T02:31:05.692" v="24862" actId="20577"/>
          <ac:spMkLst>
            <pc:docMk/>
            <pc:sldMk cId="1793067089" sldId="330"/>
            <ac:spMk id="3" creationId="{3F63F299-A333-9AE0-04B3-6856A51FA9A6}"/>
          </ac:spMkLst>
        </pc:spChg>
        <pc:spChg chg="add mod">
          <ac:chgData name="Kaing Hour" userId="1f1f1eb3-33db-4a7f-b22c-f4ba7c2e8c63" providerId="ADAL" clId="{B107AB36-EAB7-0B4E-9C2D-843D1672E630}" dt="2024-05-17T02:40:39.296" v="19434"/>
          <ac:spMkLst>
            <pc:docMk/>
            <pc:sldMk cId="1793067089" sldId="330"/>
            <ac:spMk id="5" creationId="{94FABCCB-28F1-15DA-5BA2-2B87A5B868E9}"/>
          </ac:spMkLst>
        </pc:spChg>
        <pc:spChg chg="add del">
          <ac:chgData name="Kaing Hour" userId="1f1f1eb3-33db-4a7f-b22c-f4ba7c2e8c63" providerId="ADAL" clId="{B107AB36-EAB7-0B4E-9C2D-843D1672E630}" dt="2024-05-17T02:41:02.994" v="19438" actId="22"/>
          <ac:spMkLst>
            <pc:docMk/>
            <pc:sldMk cId="1793067089" sldId="330"/>
            <ac:spMk id="7" creationId="{AB3862C4-DAE0-47B5-35D8-8577603FD79D}"/>
          </ac:spMkLst>
        </pc:spChg>
        <pc:picChg chg="add mod">
          <ac:chgData name="Kaing Hour" userId="1f1f1eb3-33db-4a7f-b22c-f4ba7c2e8c63" providerId="ADAL" clId="{B107AB36-EAB7-0B4E-9C2D-843D1672E630}" dt="2024-05-17T02:41:51.015" v="19492" actId="1076"/>
          <ac:picMkLst>
            <pc:docMk/>
            <pc:sldMk cId="1793067089" sldId="330"/>
            <ac:picMk id="8" creationId="{3D962504-E66F-47B5-4573-6010D000323B}"/>
          </ac:picMkLst>
        </pc:picChg>
      </pc:sldChg>
      <pc:sldChg chg="addSp delSp modSp new mod">
        <pc:chgData name="Kaing Hour" userId="1f1f1eb3-33db-4a7f-b22c-f4ba7c2e8c63" providerId="ADAL" clId="{B107AB36-EAB7-0B4E-9C2D-843D1672E630}" dt="2024-06-18T03:54:43.351" v="36942" actId="1076"/>
        <pc:sldMkLst>
          <pc:docMk/>
          <pc:sldMk cId="207181128" sldId="331"/>
        </pc:sldMkLst>
        <pc:spChg chg="mod">
          <ac:chgData name="Kaing Hour" userId="1f1f1eb3-33db-4a7f-b22c-f4ba7c2e8c63" providerId="ADAL" clId="{B107AB36-EAB7-0B4E-9C2D-843D1672E630}" dt="2024-05-17T05:18:43.726" v="21271" actId="20577"/>
          <ac:spMkLst>
            <pc:docMk/>
            <pc:sldMk cId="207181128" sldId="331"/>
            <ac:spMk id="2" creationId="{655318E1-4DA4-7E2A-1FCB-5D32BC76C9B3}"/>
          </ac:spMkLst>
        </pc:spChg>
        <pc:spChg chg="mod">
          <ac:chgData name="Kaing Hour" userId="1f1f1eb3-33db-4a7f-b22c-f4ba7c2e8c63" providerId="ADAL" clId="{B107AB36-EAB7-0B4E-9C2D-843D1672E630}" dt="2024-05-17T05:22:46.368" v="21510" actId="20577"/>
          <ac:spMkLst>
            <pc:docMk/>
            <pc:sldMk cId="207181128" sldId="331"/>
            <ac:spMk id="3" creationId="{E3E6A9B4-A2EA-466C-70BC-92D09E8418AE}"/>
          </ac:spMkLst>
        </pc:spChg>
        <pc:spChg chg="add mod">
          <ac:chgData name="Kaing Hour" userId="1f1f1eb3-33db-4a7f-b22c-f4ba7c2e8c63" providerId="ADAL" clId="{B107AB36-EAB7-0B4E-9C2D-843D1672E630}" dt="2024-05-17T02:47:04.743" v="19624"/>
          <ac:spMkLst>
            <pc:docMk/>
            <pc:sldMk cId="207181128" sldId="331"/>
            <ac:spMk id="6" creationId="{D9B32705-930E-EC7C-2A73-07D97D6CED55}"/>
          </ac:spMkLst>
        </pc:spChg>
        <pc:spChg chg="add mod">
          <ac:chgData name="Kaing Hour" userId="1f1f1eb3-33db-4a7f-b22c-f4ba7c2e8c63" providerId="ADAL" clId="{B107AB36-EAB7-0B4E-9C2D-843D1672E630}" dt="2024-06-18T03:53:46.251" v="36932" actId="1076"/>
          <ac:spMkLst>
            <pc:docMk/>
            <pc:sldMk cId="207181128" sldId="331"/>
            <ac:spMk id="9" creationId="{C3495DD3-9B48-54E9-5E88-7A96E58F7F96}"/>
          </ac:spMkLst>
        </pc:spChg>
        <pc:spChg chg="add mod">
          <ac:chgData name="Kaing Hour" userId="1f1f1eb3-33db-4a7f-b22c-f4ba7c2e8c63" providerId="ADAL" clId="{B107AB36-EAB7-0B4E-9C2D-843D1672E630}" dt="2024-06-18T03:54:43.351" v="36942" actId="1076"/>
          <ac:spMkLst>
            <pc:docMk/>
            <pc:sldMk cId="207181128" sldId="331"/>
            <ac:spMk id="11" creationId="{52784AAA-2D58-80BF-DBBA-E3BC82887720}"/>
          </ac:spMkLst>
        </pc:spChg>
        <pc:picChg chg="add mod">
          <ac:chgData name="Kaing Hour" userId="1f1f1eb3-33db-4a7f-b22c-f4ba7c2e8c63" providerId="ADAL" clId="{B107AB36-EAB7-0B4E-9C2D-843D1672E630}" dt="2024-06-18T03:52:53.519" v="36894" actId="1076"/>
          <ac:picMkLst>
            <pc:docMk/>
            <pc:sldMk cId="207181128" sldId="331"/>
            <ac:picMk id="5" creationId="{54889225-4E85-ACE9-39E7-9D0FFE064403}"/>
          </ac:picMkLst>
        </pc:picChg>
        <pc:picChg chg="add del mod">
          <ac:chgData name="Kaing Hour" userId="1f1f1eb3-33db-4a7f-b22c-f4ba7c2e8c63" providerId="ADAL" clId="{B107AB36-EAB7-0B4E-9C2D-843D1672E630}" dt="2024-06-18T03:53:24.354" v="36900" actId="478"/>
          <ac:picMkLst>
            <pc:docMk/>
            <pc:sldMk cId="207181128" sldId="331"/>
            <ac:picMk id="7" creationId="{D7435850-3436-5913-04B7-A4D8D93FBF50}"/>
          </ac:picMkLst>
        </pc:picChg>
        <pc:picChg chg="add mod">
          <ac:chgData name="Kaing Hour" userId="1f1f1eb3-33db-4a7f-b22c-f4ba7c2e8c63" providerId="ADAL" clId="{B107AB36-EAB7-0B4E-9C2D-843D1672E630}" dt="2024-06-18T03:53:31.550" v="36904" actId="1076"/>
          <ac:picMkLst>
            <pc:docMk/>
            <pc:sldMk cId="207181128" sldId="331"/>
            <ac:picMk id="8" creationId="{08BF4963-F991-6BB2-885C-F3D596051AFE}"/>
          </ac:picMkLst>
        </pc:picChg>
        <pc:picChg chg="add mod">
          <ac:chgData name="Kaing Hour" userId="1f1f1eb3-33db-4a7f-b22c-f4ba7c2e8c63" providerId="ADAL" clId="{B107AB36-EAB7-0B4E-9C2D-843D1672E630}" dt="2024-06-18T03:54:43.351" v="36942" actId="1076"/>
          <ac:picMkLst>
            <pc:docMk/>
            <pc:sldMk cId="207181128" sldId="331"/>
            <ac:picMk id="10" creationId="{AB65F6AF-DC52-7D29-99FB-1657F7623BFE}"/>
          </ac:picMkLst>
        </pc:picChg>
      </pc:sldChg>
      <pc:sldChg chg="addSp delSp modSp new mod">
        <pc:chgData name="Kaing Hour" userId="1f1f1eb3-33db-4a7f-b22c-f4ba7c2e8c63" providerId="ADAL" clId="{B107AB36-EAB7-0B4E-9C2D-843D1672E630}" dt="2024-06-26T07:12:13.775" v="37858" actId="478"/>
        <pc:sldMkLst>
          <pc:docMk/>
          <pc:sldMk cId="2166896620" sldId="332"/>
        </pc:sldMkLst>
        <pc:spChg chg="mod">
          <ac:chgData name="Kaing Hour" userId="1f1f1eb3-33db-4a7f-b22c-f4ba7c2e8c63" providerId="ADAL" clId="{B107AB36-EAB7-0B4E-9C2D-843D1672E630}" dt="2024-05-17T03:05:18.433" v="20195" actId="20577"/>
          <ac:spMkLst>
            <pc:docMk/>
            <pc:sldMk cId="2166896620" sldId="332"/>
            <ac:spMk id="2" creationId="{356A0DA1-BEAE-E9DB-8D70-5D6BB705DAC3}"/>
          </ac:spMkLst>
        </pc:spChg>
        <pc:spChg chg="mod">
          <ac:chgData name="Kaing Hour" userId="1f1f1eb3-33db-4a7f-b22c-f4ba7c2e8c63" providerId="ADAL" clId="{B107AB36-EAB7-0B4E-9C2D-843D1672E630}" dt="2024-05-17T06:57:16.374" v="23336" actId="20577"/>
          <ac:spMkLst>
            <pc:docMk/>
            <pc:sldMk cId="2166896620" sldId="332"/>
            <ac:spMk id="3" creationId="{09B3A6F2-4DA6-4FBE-719B-35444BF21DE3}"/>
          </ac:spMkLst>
        </pc:spChg>
        <pc:spChg chg="add del mod">
          <ac:chgData name="Kaing Hour" userId="1f1f1eb3-33db-4a7f-b22c-f4ba7c2e8c63" providerId="ADAL" clId="{B107AB36-EAB7-0B4E-9C2D-843D1672E630}" dt="2024-06-25T16:55:32.651" v="37734" actId="478"/>
          <ac:spMkLst>
            <pc:docMk/>
            <pc:sldMk cId="2166896620" sldId="332"/>
            <ac:spMk id="5" creationId="{04358CAE-2CA6-0C99-D763-B56363050AA8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6" creationId="{0E33CB44-F4D5-BB6F-6CF5-1A7CC752EE86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8" creationId="{550856CA-73F7-C3A2-C03A-72D88BE4E9FB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9" creationId="{9204B9D2-09FC-99BA-52A4-C21C6C963136}"/>
          </ac:spMkLst>
        </pc:spChg>
        <pc:spChg chg="add mod">
          <ac:chgData name="Kaing Hour" userId="1f1f1eb3-33db-4a7f-b22c-f4ba7c2e8c63" providerId="ADAL" clId="{B107AB36-EAB7-0B4E-9C2D-843D1672E630}" dt="2024-06-25T16:56:33.387" v="37770" actId="767"/>
          <ac:spMkLst>
            <pc:docMk/>
            <pc:sldMk cId="2166896620" sldId="332"/>
            <ac:spMk id="13" creationId="{CA9DBEC2-616C-AD33-B725-43E9DD9F2CDD}"/>
          </ac:spMkLst>
        </pc:spChg>
        <pc:spChg chg="add mod">
          <ac:chgData name="Kaing Hour" userId="1f1f1eb3-33db-4a7f-b22c-f4ba7c2e8c63" providerId="ADAL" clId="{B107AB36-EAB7-0B4E-9C2D-843D1672E630}" dt="2024-06-25T16:56:37.692" v="37774" actId="767"/>
          <ac:spMkLst>
            <pc:docMk/>
            <pc:sldMk cId="2166896620" sldId="332"/>
            <ac:spMk id="14" creationId="{0AD081B6-AF73-1218-A6D9-53A2D99DC3D8}"/>
          </ac:spMkLst>
        </pc:spChg>
        <pc:spChg chg="add del mod">
          <ac:chgData name="Kaing Hour" userId="1f1f1eb3-33db-4a7f-b22c-f4ba7c2e8c63" providerId="ADAL" clId="{B107AB36-EAB7-0B4E-9C2D-843D1672E630}" dt="2024-06-25T16:57:52.196" v="37796" actId="478"/>
          <ac:spMkLst>
            <pc:docMk/>
            <pc:sldMk cId="2166896620" sldId="332"/>
            <ac:spMk id="18" creationId="{654DC3DB-25EA-5293-92A9-DA4F9708F99D}"/>
          </ac:spMkLst>
        </pc:spChg>
        <pc:spChg chg="add del mod">
          <ac:chgData name="Kaing Hour" userId="1f1f1eb3-33db-4a7f-b22c-f4ba7c2e8c63" providerId="ADAL" clId="{B107AB36-EAB7-0B4E-9C2D-843D1672E630}" dt="2024-06-26T07:12:09.879" v="37857" actId="478"/>
          <ac:spMkLst>
            <pc:docMk/>
            <pc:sldMk cId="2166896620" sldId="332"/>
            <ac:spMk id="19" creationId="{BE245690-04D5-5525-0843-88C92ED6D52E}"/>
          </ac:spMkLst>
        </pc:spChg>
        <pc:spChg chg="add del mod">
          <ac:chgData name="Kaing Hour" userId="1f1f1eb3-33db-4a7f-b22c-f4ba7c2e8c63" providerId="ADAL" clId="{B107AB36-EAB7-0B4E-9C2D-843D1672E630}" dt="2024-06-26T07:12:09.879" v="37857" actId="478"/>
          <ac:spMkLst>
            <pc:docMk/>
            <pc:sldMk cId="2166896620" sldId="332"/>
            <ac:spMk id="20" creationId="{FFE408C7-B35B-03B9-3F92-8F03F45ABF05}"/>
          </ac:spMkLst>
        </pc:spChg>
        <pc:spChg chg="add del mod">
          <ac:chgData name="Kaing Hour" userId="1f1f1eb3-33db-4a7f-b22c-f4ba7c2e8c63" providerId="ADAL" clId="{B107AB36-EAB7-0B4E-9C2D-843D1672E630}" dt="2024-06-26T07:12:09.879" v="37857" actId="478"/>
          <ac:spMkLst>
            <pc:docMk/>
            <pc:sldMk cId="2166896620" sldId="332"/>
            <ac:spMk id="21" creationId="{59E4DAB6-9906-BF81-61CD-E41F40AEE45A}"/>
          </ac:spMkLst>
        </pc:spChg>
        <pc:spChg chg="add del mod">
          <ac:chgData name="Kaing Hour" userId="1f1f1eb3-33db-4a7f-b22c-f4ba7c2e8c63" providerId="ADAL" clId="{B107AB36-EAB7-0B4E-9C2D-843D1672E630}" dt="2024-06-26T07:12:09.879" v="37857" actId="478"/>
          <ac:spMkLst>
            <pc:docMk/>
            <pc:sldMk cId="2166896620" sldId="332"/>
            <ac:spMk id="22" creationId="{6AE52677-A7E0-2709-822C-6FC2B43FFDC3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23" creationId="{3777C812-438D-3090-E0F7-8E309C87F492}"/>
          </ac:spMkLst>
        </pc:spChg>
        <pc:spChg chg="add del mod">
          <ac:chgData name="Kaing Hour" userId="1f1f1eb3-33db-4a7f-b22c-f4ba7c2e8c63" providerId="ADAL" clId="{B107AB36-EAB7-0B4E-9C2D-843D1672E630}" dt="2024-06-25T17:00:02.436" v="37842" actId="478"/>
          <ac:spMkLst>
            <pc:docMk/>
            <pc:sldMk cId="2166896620" sldId="332"/>
            <ac:spMk id="32" creationId="{AD00D86F-F1AE-D733-0DC5-558F1C90AD36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33" creationId="{1EC7D47C-9F75-60DA-C8F0-6514247EA94B}"/>
          </ac:spMkLst>
        </pc:spChg>
        <pc:spChg chg="add del mod">
          <ac:chgData name="Kaing Hour" userId="1f1f1eb3-33db-4a7f-b22c-f4ba7c2e8c63" providerId="ADAL" clId="{B107AB36-EAB7-0B4E-9C2D-843D1672E630}" dt="2024-06-25T17:02:02.865" v="37850" actId="478"/>
          <ac:spMkLst>
            <pc:docMk/>
            <pc:sldMk cId="2166896620" sldId="332"/>
            <ac:spMk id="34" creationId="{1FC5C9F6-321C-8D42-DFBC-32B1DC38661F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35" creationId="{4F6EE447-E36E-9C12-E187-43500280A74B}"/>
          </ac:spMkLst>
        </pc:spChg>
        <pc:spChg chg="add del mod">
          <ac:chgData name="Kaing Hour" userId="1f1f1eb3-33db-4a7f-b22c-f4ba7c2e8c63" providerId="ADAL" clId="{B107AB36-EAB7-0B4E-9C2D-843D1672E630}" dt="2024-06-26T07:12:13.775" v="37858" actId="478"/>
          <ac:spMkLst>
            <pc:docMk/>
            <pc:sldMk cId="2166896620" sldId="332"/>
            <ac:spMk id="36" creationId="{8176F2F5-FFEC-5BD6-EC01-2CDE14C50003}"/>
          </ac:spMkLst>
        </pc:spChg>
        <pc:cxnChg chg="add del mod">
          <ac:chgData name="Kaing Hour" userId="1f1f1eb3-33db-4a7f-b22c-f4ba7c2e8c63" providerId="ADAL" clId="{B107AB36-EAB7-0B4E-9C2D-843D1672E630}" dt="2024-06-26T07:12:13.775" v="37858" actId="478"/>
          <ac:cxnSpMkLst>
            <pc:docMk/>
            <pc:sldMk cId="2166896620" sldId="332"/>
            <ac:cxnSpMk id="7" creationId="{01069851-70AF-4E28-3680-9E82B321CC26}"/>
          </ac:cxnSpMkLst>
        </pc:cxnChg>
        <pc:cxnChg chg="add del mod">
          <ac:chgData name="Kaing Hour" userId="1f1f1eb3-33db-4a7f-b22c-f4ba7c2e8c63" providerId="ADAL" clId="{B107AB36-EAB7-0B4E-9C2D-843D1672E630}" dt="2024-06-26T07:12:13.775" v="37858" actId="478"/>
          <ac:cxnSpMkLst>
            <pc:docMk/>
            <pc:sldMk cId="2166896620" sldId="332"/>
            <ac:cxnSpMk id="10" creationId="{C4DEE55A-623C-84BC-BBEF-41D12A4AAA7B}"/>
          </ac:cxnSpMkLst>
        </pc:cxnChg>
        <pc:cxnChg chg="add del mod">
          <ac:chgData name="Kaing Hour" userId="1f1f1eb3-33db-4a7f-b22c-f4ba7c2e8c63" providerId="ADAL" clId="{B107AB36-EAB7-0B4E-9C2D-843D1672E630}" dt="2024-06-26T07:12:13.775" v="37858" actId="478"/>
          <ac:cxnSpMkLst>
            <pc:docMk/>
            <pc:sldMk cId="2166896620" sldId="332"/>
            <ac:cxnSpMk id="15" creationId="{B586C211-1F8E-FBCA-C646-A41C84F70B6F}"/>
          </ac:cxnSpMkLst>
        </pc:cxnChg>
      </pc:sldChg>
      <pc:sldChg chg="modSp add del mod">
        <pc:chgData name="Kaing Hour" userId="1f1f1eb3-33db-4a7f-b22c-f4ba7c2e8c63" providerId="ADAL" clId="{B107AB36-EAB7-0B4E-9C2D-843D1672E630}" dt="2024-05-17T06:57:36.626" v="23339" actId="2696"/>
        <pc:sldMkLst>
          <pc:docMk/>
          <pc:sldMk cId="3689657440" sldId="333"/>
        </pc:sldMkLst>
        <pc:spChg chg="mod">
          <ac:chgData name="Kaing Hour" userId="1f1f1eb3-33db-4a7f-b22c-f4ba7c2e8c63" providerId="ADAL" clId="{B107AB36-EAB7-0B4E-9C2D-843D1672E630}" dt="2024-05-17T03:06:57.656" v="20208" actId="207"/>
          <ac:spMkLst>
            <pc:docMk/>
            <pc:sldMk cId="3689657440" sldId="333"/>
            <ac:spMk id="3" creationId="{09B3A6F2-4DA6-4FBE-719B-35444BF21DE3}"/>
          </ac:spMkLst>
        </pc:spChg>
      </pc:sldChg>
      <pc:sldChg chg="modSp add del mod">
        <pc:chgData name="Kaing Hour" userId="1f1f1eb3-33db-4a7f-b22c-f4ba7c2e8c63" providerId="ADAL" clId="{B107AB36-EAB7-0B4E-9C2D-843D1672E630}" dt="2024-05-17T06:57:50.483" v="23343" actId="2696"/>
        <pc:sldMkLst>
          <pc:docMk/>
          <pc:sldMk cId="3175487874" sldId="334"/>
        </pc:sldMkLst>
        <pc:spChg chg="mod">
          <ac:chgData name="Kaing Hour" userId="1f1f1eb3-33db-4a7f-b22c-f4ba7c2e8c63" providerId="ADAL" clId="{B107AB36-EAB7-0B4E-9C2D-843D1672E630}" dt="2024-05-17T03:07:27.704" v="20213" actId="207"/>
          <ac:spMkLst>
            <pc:docMk/>
            <pc:sldMk cId="3175487874" sldId="334"/>
            <ac:spMk id="3" creationId="{09B3A6F2-4DA6-4FBE-719B-35444BF21DE3}"/>
          </ac:spMkLst>
        </pc:spChg>
      </pc:sldChg>
      <pc:sldChg chg="modSp add del mod">
        <pc:chgData name="Kaing Hour" userId="1f1f1eb3-33db-4a7f-b22c-f4ba7c2e8c63" providerId="ADAL" clId="{B107AB36-EAB7-0B4E-9C2D-843D1672E630}" dt="2024-05-17T06:58:07.605" v="23347" actId="2696"/>
        <pc:sldMkLst>
          <pc:docMk/>
          <pc:sldMk cId="49162377" sldId="335"/>
        </pc:sldMkLst>
        <pc:spChg chg="mod">
          <ac:chgData name="Kaing Hour" userId="1f1f1eb3-33db-4a7f-b22c-f4ba7c2e8c63" providerId="ADAL" clId="{B107AB36-EAB7-0B4E-9C2D-843D1672E630}" dt="2024-05-17T03:07:49.973" v="20216" actId="207"/>
          <ac:spMkLst>
            <pc:docMk/>
            <pc:sldMk cId="49162377" sldId="335"/>
            <ac:spMk id="3" creationId="{09B3A6F2-4DA6-4FBE-719B-35444BF21DE3}"/>
          </ac:spMkLst>
        </pc:spChg>
      </pc:sldChg>
      <pc:sldChg chg="modSp add del mod ord">
        <pc:chgData name="Kaing Hour" userId="1f1f1eb3-33db-4a7f-b22c-f4ba7c2e8c63" providerId="ADAL" clId="{B107AB36-EAB7-0B4E-9C2D-843D1672E630}" dt="2024-05-17T06:58:18.841" v="23351" actId="2696"/>
        <pc:sldMkLst>
          <pc:docMk/>
          <pc:sldMk cId="3496161519" sldId="336"/>
        </pc:sldMkLst>
        <pc:spChg chg="mod">
          <ac:chgData name="Kaing Hour" userId="1f1f1eb3-33db-4a7f-b22c-f4ba7c2e8c63" providerId="ADAL" clId="{B107AB36-EAB7-0B4E-9C2D-843D1672E630}" dt="2024-05-17T03:08:15.050" v="20221" actId="207"/>
          <ac:spMkLst>
            <pc:docMk/>
            <pc:sldMk cId="3496161519" sldId="336"/>
            <ac:spMk id="3" creationId="{09B3A6F2-4DA6-4FBE-719B-35444BF21DE3}"/>
          </ac:spMkLst>
        </pc:spChg>
      </pc:sldChg>
      <pc:sldChg chg="modSp add del mod">
        <pc:chgData name="Kaing Hour" userId="1f1f1eb3-33db-4a7f-b22c-f4ba7c2e8c63" providerId="ADAL" clId="{B107AB36-EAB7-0B4E-9C2D-843D1672E630}" dt="2024-05-17T06:58:34.911" v="23354" actId="2696"/>
        <pc:sldMkLst>
          <pc:docMk/>
          <pc:sldMk cId="3917080955" sldId="337"/>
        </pc:sldMkLst>
        <pc:spChg chg="mod">
          <ac:chgData name="Kaing Hour" userId="1f1f1eb3-33db-4a7f-b22c-f4ba7c2e8c63" providerId="ADAL" clId="{B107AB36-EAB7-0B4E-9C2D-843D1672E630}" dt="2024-05-17T03:08:18.660" v="20222" actId="207"/>
          <ac:spMkLst>
            <pc:docMk/>
            <pc:sldMk cId="3917080955" sldId="337"/>
            <ac:spMk id="3" creationId="{09B3A6F2-4DA6-4FBE-719B-35444BF21DE3}"/>
          </ac:spMkLst>
        </pc:spChg>
      </pc:sldChg>
      <pc:sldChg chg="addSp modSp new mod">
        <pc:chgData name="Kaing Hour" userId="1f1f1eb3-33db-4a7f-b22c-f4ba7c2e8c63" providerId="ADAL" clId="{B107AB36-EAB7-0B4E-9C2D-843D1672E630}" dt="2024-05-17T04:40:56.727" v="20804" actId="1076"/>
        <pc:sldMkLst>
          <pc:docMk/>
          <pc:sldMk cId="3094415806" sldId="338"/>
        </pc:sldMkLst>
        <pc:spChg chg="mod">
          <ac:chgData name="Kaing Hour" userId="1f1f1eb3-33db-4a7f-b22c-f4ba7c2e8c63" providerId="ADAL" clId="{B107AB36-EAB7-0B4E-9C2D-843D1672E630}" dt="2024-05-17T04:09:09.651" v="20242" actId="20577"/>
          <ac:spMkLst>
            <pc:docMk/>
            <pc:sldMk cId="3094415806" sldId="338"/>
            <ac:spMk id="2" creationId="{29630D5D-DDFD-9BB2-F39E-D2B972B1EB4E}"/>
          </ac:spMkLst>
        </pc:spChg>
        <pc:spChg chg="mod">
          <ac:chgData name="Kaing Hour" userId="1f1f1eb3-33db-4a7f-b22c-f4ba7c2e8c63" providerId="ADAL" clId="{B107AB36-EAB7-0B4E-9C2D-843D1672E630}" dt="2024-05-17T04:18:47.106" v="20722" actId="20577"/>
          <ac:spMkLst>
            <pc:docMk/>
            <pc:sldMk cId="3094415806" sldId="338"/>
            <ac:spMk id="3" creationId="{FE3F3EE5-9693-5907-DC7B-11077833AF1E}"/>
          </ac:spMkLst>
        </pc:spChg>
        <pc:spChg chg="add mod">
          <ac:chgData name="Kaing Hour" userId="1f1f1eb3-33db-4a7f-b22c-f4ba7c2e8c63" providerId="ADAL" clId="{B107AB36-EAB7-0B4E-9C2D-843D1672E630}" dt="2024-05-17T04:09:40.347" v="20246"/>
          <ac:spMkLst>
            <pc:docMk/>
            <pc:sldMk cId="3094415806" sldId="338"/>
            <ac:spMk id="5" creationId="{9ABD36E4-D062-7E67-32B3-387F74C27FF6}"/>
          </ac:spMkLst>
        </pc:spChg>
        <pc:spChg chg="add mod">
          <ac:chgData name="Kaing Hour" userId="1f1f1eb3-33db-4a7f-b22c-f4ba7c2e8c63" providerId="ADAL" clId="{B107AB36-EAB7-0B4E-9C2D-843D1672E630}" dt="2024-05-17T04:24:22.576" v="20758" actId="1076"/>
          <ac:spMkLst>
            <pc:docMk/>
            <pc:sldMk cId="3094415806" sldId="338"/>
            <ac:spMk id="10" creationId="{C22123FD-2AAB-11BA-7CEE-FBB2DABB9794}"/>
          </ac:spMkLst>
        </pc:spChg>
        <pc:spChg chg="add mod">
          <ac:chgData name="Kaing Hour" userId="1f1f1eb3-33db-4a7f-b22c-f4ba7c2e8c63" providerId="ADAL" clId="{B107AB36-EAB7-0B4E-9C2D-843D1672E630}" dt="2024-05-17T04:40:56.727" v="20804" actId="1076"/>
          <ac:spMkLst>
            <pc:docMk/>
            <pc:sldMk cId="3094415806" sldId="338"/>
            <ac:spMk id="12" creationId="{C0740400-9595-8D7C-6B73-F9F2E749BFC2}"/>
          </ac:spMkLst>
        </pc:spChg>
        <pc:picChg chg="add mod">
          <ac:chgData name="Kaing Hour" userId="1f1f1eb3-33db-4a7f-b22c-f4ba7c2e8c63" providerId="ADAL" clId="{B107AB36-EAB7-0B4E-9C2D-843D1672E630}" dt="2024-05-17T04:11:55.424" v="20250" actId="1076"/>
          <ac:picMkLst>
            <pc:docMk/>
            <pc:sldMk cId="3094415806" sldId="338"/>
            <ac:picMk id="6" creationId="{8E2E8193-64F5-AA76-99A7-1ECC3F9D6CBF}"/>
          </ac:picMkLst>
        </pc:picChg>
        <pc:picChg chg="add mod">
          <ac:chgData name="Kaing Hour" userId="1f1f1eb3-33db-4a7f-b22c-f4ba7c2e8c63" providerId="ADAL" clId="{B107AB36-EAB7-0B4E-9C2D-843D1672E630}" dt="2024-05-17T04:19:27.020" v="20729" actId="14100"/>
          <ac:picMkLst>
            <pc:docMk/>
            <pc:sldMk cId="3094415806" sldId="338"/>
            <ac:picMk id="7" creationId="{23ED0C3C-32E9-9251-55BD-F35D3C164A0E}"/>
          </ac:picMkLst>
        </pc:picChg>
        <pc:picChg chg="add mod">
          <ac:chgData name="Kaing Hour" userId="1f1f1eb3-33db-4a7f-b22c-f4ba7c2e8c63" providerId="ADAL" clId="{B107AB36-EAB7-0B4E-9C2D-843D1672E630}" dt="2024-05-17T04:24:13.056" v="20745" actId="1076"/>
          <ac:picMkLst>
            <pc:docMk/>
            <pc:sldMk cId="3094415806" sldId="338"/>
            <ac:picMk id="8" creationId="{97CB68B0-44C8-A0AF-57C8-4029B87D6C1C}"/>
          </ac:picMkLst>
        </pc:picChg>
        <pc:picChg chg="add mod">
          <ac:chgData name="Kaing Hour" userId="1f1f1eb3-33db-4a7f-b22c-f4ba7c2e8c63" providerId="ADAL" clId="{B107AB36-EAB7-0B4E-9C2D-843D1672E630}" dt="2024-05-17T04:24:24.507" v="20759" actId="1076"/>
          <ac:picMkLst>
            <pc:docMk/>
            <pc:sldMk cId="3094415806" sldId="338"/>
            <ac:picMk id="9" creationId="{CC0F90F3-7382-BC13-A181-FCC3CC1799EA}"/>
          </ac:picMkLst>
        </pc:picChg>
        <pc:picChg chg="add mod">
          <ac:chgData name="Kaing Hour" userId="1f1f1eb3-33db-4a7f-b22c-f4ba7c2e8c63" providerId="ADAL" clId="{B107AB36-EAB7-0B4E-9C2D-843D1672E630}" dt="2024-05-17T04:40:56.727" v="20804" actId="1076"/>
          <ac:picMkLst>
            <pc:docMk/>
            <pc:sldMk cId="3094415806" sldId="338"/>
            <ac:picMk id="11" creationId="{0D23412F-0FEA-1427-1C59-59198E0956E8}"/>
          </ac:picMkLst>
        </pc:picChg>
        <pc:picChg chg="add mod">
          <ac:chgData name="Kaing Hour" userId="1f1f1eb3-33db-4a7f-b22c-f4ba7c2e8c63" providerId="ADAL" clId="{B107AB36-EAB7-0B4E-9C2D-843D1672E630}" dt="2024-05-17T04:40:51.127" v="20801" actId="1076"/>
          <ac:picMkLst>
            <pc:docMk/>
            <pc:sldMk cId="3094415806" sldId="338"/>
            <ac:picMk id="13" creationId="{0FCE3599-8362-253A-AF6C-58C6821A3578}"/>
          </ac:picMkLst>
        </pc:picChg>
      </pc:sldChg>
      <pc:sldChg chg="addSp delSp modSp new mod modNotesTx">
        <pc:chgData name="Kaing Hour" userId="1f1f1eb3-33db-4a7f-b22c-f4ba7c2e8c63" providerId="ADAL" clId="{B107AB36-EAB7-0B4E-9C2D-843D1672E630}" dt="2024-06-18T03:59:33.446" v="37009"/>
        <pc:sldMkLst>
          <pc:docMk/>
          <pc:sldMk cId="1795963603" sldId="339"/>
        </pc:sldMkLst>
        <pc:spChg chg="mod">
          <ac:chgData name="Kaing Hour" userId="1f1f1eb3-33db-4a7f-b22c-f4ba7c2e8c63" providerId="ADAL" clId="{B107AB36-EAB7-0B4E-9C2D-843D1672E630}" dt="2024-05-17T04:42:25.832" v="20820" actId="20577"/>
          <ac:spMkLst>
            <pc:docMk/>
            <pc:sldMk cId="1795963603" sldId="339"/>
            <ac:spMk id="2" creationId="{3447B3D3-8DC9-2F39-0C60-F1277B306D0D}"/>
          </ac:spMkLst>
        </pc:spChg>
        <pc:spChg chg="mod">
          <ac:chgData name="Kaing Hour" userId="1f1f1eb3-33db-4a7f-b22c-f4ba7c2e8c63" providerId="ADAL" clId="{B107AB36-EAB7-0B4E-9C2D-843D1672E630}" dt="2024-06-18T03:58:49.499" v="36987" actId="21"/>
          <ac:spMkLst>
            <pc:docMk/>
            <pc:sldMk cId="1795963603" sldId="339"/>
            <ac:spMk id="3" creationId="{69468D58-BDB6-C224-C3D0-4BEF48312ED5}"/>
          </ac:spMkLst>
        </pc:spChg>
        <pc:spChg chg="add del mod">
          <ac:chgData name="Kaing Hour" userId="1f1f1eb3-33db-4a7f-b22c-f4ba7c2e8c63" providerId="ADAL" clId="{B107AB36-EAB7-0B4E-9C2D-843D1672E630}" dt="2024-06-18T03:59:28.530" v="37006" actId="478"/>
          <ac:spMkLst>
            <pc:docMk/>
            <pc:sldMk cId="1795963603" sldId="339"/>
            <ac:spMk id="12" creationId="{03FEB29B-2F4B-41A1-8212-D079D971D775}"/>
          </ac:spMkLst>
        </pc:spChg>
        <pc:spChg chg="add mod">
          <ac:chgData name="Kaing Hour" userId="1f1f1eb3-33db-4a7f-b22c-f4ba7c2e8c63" providerId="ADAL" clId="{B107AB36-EAB7-0B4E-9C2D-843D1672E630}" dt="2024-05-17T05:49:00.355" v="21566"/>
          <ac:spMkLst>
            <pc:docMk/>
            <pc:sldMk cId="1795963603" sldId="339"/>
            <ac:spMk id="21" creationId="{9EC7FA38-B6E9-BDBD-A90F-2EC945399F54}"/>
          </ac:spMkLst>
        </pc:spChg>
        <pc:spChg chg="add mod">
          <ac:chgData name="Kaing Hour" userId="1f1f1eb3-33db-4a7f-b22c-f4ba7c2e8c63" providerId="ADAL" clId="{B107AB36-EAB7-0B4E-9C2D-843D1672E630}" dt="2024-05-17T05:51:52.056" v="21713" actId="767"/>
          <ac:spMkLst>
            <pc:docMk/>
            <pc:sldMk cId="1795963603" sldId="339"/>
            <ac:spMk id="23" creationId="{C8DEAD10-738E-4816-661E-C3E69D5A9C81}"/>
          </ac:spMkLst>
        </pc:spChg>
        <pc:spChg chg="add mod">
          <ac:chgData name="Kaing Hour" userId="1f1f1eb3-33db-4a7f-b22c-f4ba7c2e8c63" providerId="ADAL" clId="{B107AB36-EAB7-0B4E-9C2D-843D1672E630}" dt="2024-05-17T05:51:08.538" v="21706" actId="767"/>
          <ac:spMkLst>
            <pc:docMk/>
            <pc:sldMk cId="1795963603" sldId="339"/>
            <ac:spMk id="24" creationId="{A05ABAFE-808D-1259-E9F4-0259306488A1}"/>
          </ac:spMkLst>
        </pc:spChg>
        <pc:spChg chg="add mod">
          <ac:chgData name="Kaing Hour" userId="1f1f1eb3-33db-4a7f-b22c-f4ba7c2e8c63" providerId="ADAL" clId="{B107AB36-EAB7-0B4E-9C2D-843D1672E630}" dt="2024-06-18T03:58:49.715" v="36988" actId="1076"/>
          <ac:spMkLst>
            <pc:docMk/>
            <pc:sldMk cId="1795963603" sldId="339"/>
            <ac:spMk id="25" creationId="{4A8FB460-C667-3507-FEB2-EBAB8F10CFC8}"/>
          </ac:spMkLst>
        </pc:spChg>
        <pc:grpChg chg="add mod">
          <ac:chgData name="Kaing Hour" userId="1f1f1eb3-33db-4a7f-b22c-f4ba7c2e8c63" providerId="ADAL" clId="{B107AB36-EAB7-0B4E-9C2D-843D1672E630}" dt="2024-06-18T03:58:49.715" v="36988" actId="1076"/>
          <ac:grpSpMkLst>
            <pc:docMk/>
            <pc:sldMk cId="1795963603" sldId="339"/>
            <ac:grpSpMk id="22" creationId="{A3FB68D4-73DC-7DB3-FE8F-4C35C04E34FC}"/>
          </ac:grpSpMkLst>
        </pc:grpChg>
        <pc:picChg chg="add del mod">
          <ac:chgData name="Kaing Hour" userId="1f1f1eb3-33db-4a7f-b22c-f4ba7c2e8c63" providerId="ADAL" clId="{B107AB36-EAB7-0B4E-9C2D-843D1672E630}" dt="2024-05-17T05:49:02.990" v="21567" actId="478"/>
          <ac:picMkLst>
            <pc:docMk/>
            <pc:sldMk cId="1795963603" sldId="339"/>
            <ac:picMk id="5" creationId="{B0638184-EB09-CAD8-FCBD-003BA58B0164}"/>
          </ac:picMkLst>
        </pc:picChg>
        <pc:picChg chg="add del mod">
          <ac:chgData name="Kaing Hour" userId="1f1f1eb3-33db-4a7f-b22c-f4ba7c2e8c63" providerId="ADAL" clId="{B107AB36-EAB7-0B4E-9C2D-843D1672E630}" dt="2024-06-18T03:56:55.373" v="36954" actId="478"/>
          <ac:picMkLst>
            <pc:docMk/>
            <pc:sldMk cId="1795963603" sldId="339"/>
            <ac:picMk id="5" creationId="{F4E9FFE4-50EF-1BAB-986F-BD54DC3DFBD4}"/>
          </ac:picMkLst>
        </pc:picChg>
        <pc:picChg chg="add mod">
          <ac:chgData name="Kaing Hour" userId="1f1f1eb3-33db-4a7f-b22c-f4ba7c2e8c63" providerId="ADAL" clId="{B107AB36-EAB7-0B4E-9C2D-843D1672E630}" dt="2024-05-17T05:49:15.068" v="21570" actId="164"/>
          <ac:picMkLst>
            <pc:docMk/>
            <pc:sldMk cId="1795963603" sldId="339"/>
            <ac:picMk id="6" creationId="{3EEDCD8C-FBA9-B9F0-F45C-F89D4C0A475A}"/>
          </ac:picMkLst>
        </pc:picChg>
        <pc:picChg chg="add mod">
          <ac:chgData name="Kaing Hour" userId="1f1f1eb3-33db-4a7f-b22c-f4ba7c2e8c63" providerId="ADAL" clId="{B107AB36-EAB7-0B4E-9C2D-843D1672E630}" dt="2024-06-18T03:59:32.451" v="37008" actId="1076"/>
          <ac:picMkLst>
            <pc:docMk/>
            <pc:sldMk cId="1795963603" sldId="339"/>
            <ac:picMk id="7" creationId="{F8E085FF-5980-69BF-6971-6EFEC3265C3F}"/>
          </ac:picMkLst>
        </pc:picChg>
        <pc:picChg chg="add mod">
          <ac:chgData name="Kaing Hour" userId="1f1f1eb3-33db-4a7f-b22c-f4ba7c2e8c63" providerId="ADAL" clId="{B107AB36-EAB7-0B4E-9C2D-843D1672E630}" dt="2024-06-18T03:58:43.921" v="36980"/>
          <ac:picMkLst>
            <pc:docMk/>
            <pc:sldMk cId="1795963603" sldId="339"/>
            <ac:picMk id="9" creationId="{8BF7716C-782D-3A35-4A3B-50B2F6BB80CF}"/>
          </ac:picMkLst>
        </pc:picChg>
        <pc:picChg chg="add mod">
          <ac:chgData name="Kaing Hour" userId="1f1f1eb3-33db-4a7f-b22c-f4ba7c2e8c63" providerId="ADAL" clId="{B107AB36-EAB7-0B4E-9C2D-843D1672E630}" dt="2024-06-18T03:58:49.715" v="36988" actId="1076"/>
          <ac:picMkLst>
            <pc:docMk/>
            <pc:sldMk cId="1795963603" sldId="339"/>
            <ac:picMk id="26" creationId="{139E0CDC-3534-BBC3-7A53-10FABDFD80BA}"/>
          </ac:picMkLst>
        </pc:picChg>
        <pc:cxnChg chg="add mod">
          <ac:chgData name="Kaing Hour" userId="1f1f1eb3-33db-4a7f-b22c-f4ba7c2e8c63" providerId="ADAL" clId="{B107AB36-EAB7-0B4E-9C2D-843D1672E630}" dt="2024-05-17T05:49:15.068" v="21570" actId="164"/>
          <ac:cxnSpMkLst>
            <pc:docMk/>
            <pc:sldMk cId="1795963603" sldId="339"/>
            <ac:cxnSpMk id="8" creationId="{374D3DCF-048A-A5B6-F064-B23F9B6A4235}"/>
          </ac:cxnSpMkLst>
        </pc:cxnChg>
        <pc:cxnChg chg="add mod">
          <ac:chgData name="Kaing Hour" userId="1f1f1eb3-33db-4a7f-b22c-f4ba7c2e8c63" providerId="ADAL" clId="{B107AB36-EAB7-0B4E-9C2D-843D1672E630}" dt="2024-05-17T05:49:15.068" v="21570" actId="164"/>
          <ac:cxnSpMkLst>
            <pc:docMk/>
            <pc:sldMk cId="1795963603" sldId="339"/>
            <ac:cxnSpMk id="10" creationId="{1EDAF0B1-0B82-A77D-CE2F-0124DBB021BF}"/>
          </ac:cxnSpMkLst>
        </pc:cxnChg>
        <pc:cxnChg chg="add mod">
          <ac:chgData name="Kaing Hour" userId="1f1f1eb3-33db-4a7f-b22c-f4ba7c2e8c63" providerId="ADAL" clId="{B107AB36-EAB7-0B4E-9C2D-843D1672E630}" dt="2024-05-17T05:49:15.068" v="21570" actId="164"/>
          <ac:cxnSpMkLst>
            <pc:docMk/>
            <pc:sldMk cId="1795963603" sldId="339"/>
            <ac:cxnSpMk id="15" creationId="{1E490921-11F3-618C-90F7-ED78A36EE9E4}"/>
          </ac:cxnSpMkLst>
        </pc:cxnChg>
        <pc:cxnChg chg="add mod">
          <ac:chgData name="Kaing Hour" userId="1f1f1eb3-33db-4a7f-b22c-f4ba7c2e8c63" providerId="ADAL" clId="{B107AB36-EAB7-0B4E-9C2D-843D1672E630}" dt="2024-05-17T05:49:15.068" v="21570" actId="164"/>
          <ac:cxnSpMkLst>
            <pc:docMk/>
            <pc:sldMk cId="1795963603" sldId="339"/>
            <ac:cxnSpMk id="18" creationId="{4C62353A-EBF6-A055-FFDB-E6FA2EB6F5B2}"/>
          </ac:cxnSpMkLst>
        </pc:cxnChg>
      </pc:sldChg>
      <pc:sldChg chg="addSp delSp modSp new del mod">
        <pc:chgData name="Kaing Hour" userId="1f1f1eb3-33db-4a7f-b22c-f4ba7c2e8c63" providerId="ADAL" clId="{B107AB36-EAB7-0B4E-9C2D-843D1672E630}" dt="2024-05-17T04:38:55.850" v="20791" actId="2696"/>
        <pc:sldMkLst>
          <pc:docMk/>
          <pc:sldMk cId="3589346297" sldId="339"/>
        </pc:sldMkLst>
        <pc:picChg chg="add del mod">
          <ac:chgData name="Kaing Hour" userId="1f1f1eb3-33db-4a7f-b22c-f4ba7c2e8c63" providerId="ADAL" clId="{B107AB36-EAB7-0B4E-9C2D-843D1672E630}" dt="2024-05-17T04:38:53.816" v="20790" actId="478"/>
          <ac:picMkLst>
            <pc:docMk/>
            <pc:sldMk cId="3589346297" sldId="339"/>
            <ac:picMk id="5" creationId="{ED252B9E-AF05-488D-E8E2-345D7AD31A58}"/>
          </ac:picMkLst>
        </pc:picChg>
        <pc:picChg chg="add del mod">
          <ac:chgData name="Kaing Hour" userId="1f1f1eb3-33db-4a7f-b22c-f4ba7c2e8c63" providerId="ADAL" clId="{B107AB36-EAB7-0B4E-9C2D-843D1672E630}" dt="2024-05-17T04:38:53.323" v="20789" actId="478"/>
          <ac:picMkLst>
            <pc:docMk/>
            <pc:sldMk cId="3589346297" sldId="339"/>
            <ac:picMk id="6" creationId="{CB6308CE-ADB0-9A86-9DBB-3D203F18ACD8}"/>
          </ac:picMkLst>
        </pc:picChg>
      </pc:sldChg>
      <pc:sldChg chg="addSp modSp new mod ord modNotesTx">
        <pc:chgData name="Kaing Hour" userId="1f1f1eb3-33db-4a7f-b22c-f4ba7c2e8c63" providerId="ADAL" clId="{B107AB36-EAB7-0B4E-9C2D-843D1672E630}" dt="2024-06-18T02:36:30.505" v="36835" actId="20577"/>
        <pc:sldMkLst>
          <pc:docMk/>
          <pc:sldMk cId="4214622830" sldId="340"/>
        </pc:sldMkLst>
        <pc:spChg chg="mod">
          <ac:chgData name="Kaing Hour" userId="1f1f1eb3-33db-4a7f-b22c-f4ba7c2e8c63" providerId="ADAL" clId="{B107AB36-EAB7-0B4E-9C2D-843D1672E630}" dt="2024-05-17T05:12:04.323" v="20874"/>
          <ac:spMkLst>
            <pc:docMk/>
            <pc:sldMk cId="4214622830" sldId="340"/>
            <ac:spMk id="2" creationId="{40608699-C818-4B45-ED15-DD55933DBD09}"/>
          </ac:spMkLst>
        </pc:spChg>
        <pc:spChg chg="mod">
          <ac:chgData name="Kaing Hour" userId="1f1f1eb3-33db-4a7f-b22c-f4ba7c2e8c63" providerId="ADAL" clId="{B107AB36-EAB7-0B4E-9C2D-843D1672E630}" dt="2024-05-19T02:27:05.030" v="24641" actId="20577"/>
          <ac:spMkLst>
            <pc:docMk/>
            <pc:sldMk cId="4214622830" sldId="340"/>
            <ac:spMk id="3" creationId="{8BE54B24-9EAB-925F-5A74-9633117D7C81}"/>
          </ac:spMkLst>
        </pc:spChg>
        <pc:spChg chg="add mod">
          <ac:chgData name="Kaing Hour" userId="1f1f1eb3-33db-4a7f-b22c-f4ba7c2e8c63" providerId="ADAL" clId="{B107AB36-EAB7-0B4E-9C2D-843D1672E630}" dt="2024-05-17T05:13:46.330" v="20935"/>
          <ac:spMkLst>
            <pc:docMk/>
            <pc:sldMk cId="4214622830" sldId="340"/>
            <ac:spMk id="5" creationId="{F1084D76-6C66-DF9D-048B-A9297D325FB3}"/>
          </ac:spMkLst>
        </pc:spChg>
        <pc:spChg chg="add mod">
          <ac:chgData name="Kaing Hour" userId="1f1f1eb3-33db-4a7f-b22c-f4ba7c2e8c63" providerId="ADAL" clId="{B107AB36-EAB7-0B4E-9C2D-843D1672E630}" dt="2024-05-17T05:18:22.143" v="21270" actId="767"/>
          <ac:spMkLst>
            <pc:docMk/>
            <pc:sldMk cId="4214622830" sldId="340"/>
            <ac:spMk id="8" creationId="{F2AE7C33-E0B6-2AF2-06C3-77BE225DCB6C}"/>
          </ac:spMkLst>
        </pc:spChg>
        <pc:picChg chg="add mod">
          <ac:chgData name="Kaing Hour" userId="1f1f1eb3-33db-4a7f-b22c-f4ba7c2e8c63" providerId="ADAL" clId="{B107AB36-EAB7-0B4E-9C2D-843D1672E630}" dt="2024-05-19T02:27:18.444" v="24650" actId="1036"/>
          <ac:picMkLst>
            <pc:docMk/>
            <pc:sldMk cId="4214622830" sldId="340"/>
            <ac:picMk id="6" creationId="{05AB836C-33B6-DB18-AC97-B10466BC8698}"/>
          </ac:picMkLst>
        </pc:picChg>
        <pc:picChg chg="add mod">
          <ac:chgData name="Kaing Hour" userId="1f1f1eb3-33db-4a7f-b22c-f4ba7c2e8c63" providerId="ADAL" clId="{B107AB36-EAB7-0B4E-9C2D-843D1672E630}" dt="2024-05-19T02:27:18.444" v="24650" actId="1036"/>
          <ac:picMkLst>
            <pc:docMk/>
            <pc:sldMk cId="4214622830" sldId="340"/>
            <ac:picMk id="7" creationId="{D039302B-C31F-B542-2DF8-85FC2F5073BC}"/>
          </ac:picMkLst>
        </pc:picChg>
      </pc:sldChg>
      <pc:sldChg chg="addSp delSp modSp new mod ord">
        <pc:chgData name="Kaing Hour" userId="1f1f1eb3-33db-4a7f-b22c-f4ba7c2e8c63" providerId="ADAL" clId="{B107AB36-EAB7-0B4E-9C2D-843D1672E630}" dt="2024-06-26T16:25:19.229" v="38085" actId="1076"/>
        <pc:sldMkLst>
          <pc:docMk/>
          <pc:sldMk cId="4240414320" sldId="341"/>
        </pc:sldMkLst>
        <pc:spChg chg="mod">
          <ac:chgData name="Kaing Hour" userId="1f1f1eb3-33db-4a7f-b22c-f4ba7c2e8c63" providerId="ADAL" clId="{B107AB36-EAB7-0B4E-9C2D-843D1672E630}" dt="2024-05-17T05:18:53.897" v="21293" actId="20577"/>
          <ac:spMkLst>
            <pc:docMk/>
            <pc:sldMk cId="4240414320" sldId="341"/>
            <ac:spMk id="2" creationId="{7141FE96-14A9-3781-2809-DD62E01E4553}"/>
          </ac:spMkLst>
        </pc:spChg>
        <pc:spChg chg="mod">
          <ac:chgData name="Kaing Hour" userId="1f1f1eb3-33db-4a7f-b22c-f4ba7c2e8c63" providerId="ADAL" clId="{B107AB36-EAB7-0B4E-9C2D-843D1672E630}" dt="2024-05-17T05:21:50.367" v="21473" actId="20577"/>
          <ac:spMkLst>
            <pc:docMk/>
            <pc:sldMk cId="4240414320" sldId="341"/>
            <ac:spMk id="3" creationId="{9D575FCD-95A1-17B0-30BD-F05D2B90F46A}"/>
          </ac:spMkLst>
        </pc:spChg>
        <pc:spChg chg="add mod">
          <ac:chgData name="Kaing Hour" userId="1f1f1eb3-33db-4a7f-b22c-f4ba7c2e8c63" providerId="ADAL" clId="{B107AB36-EAB7-0B4E-9C2D-843D1672E630}" dt="2024-05-17T05:18:57.981" v="21294"/>
          <ac:spMkLst>
            <pc:docMk/>
            <pc:sldMk cId="4240414320" sldId="341"/>
            <ac:spMk id="5" creationId="{52976338-04D9-A9B7-28F8-9F417CD5EBB7}"/>
          </ac:spMkLst>
        </pc:spChg>
        <pc:spChg chg="add mod">
          <ac:chgData name="Kaing Hour" userId="1f1f1eb3-33db-4a7f-b22c-f4ba7c2e8c63" providerId="ADAL" clId="{B107AB36-EAB7-0B4E-9C2D-843D1672E630}" dt="2024-06-26T16:25:07.893" v="38082" actId="1076"/>
          <ac:spMkLst>
            <pc:docMk/>
            <pc:sldMk cId="4240414320" sldId="341"/>
            <ac:spMk id="7" creationId="{1C391292-6336-9935-5442-2B4AB558871D}"/>
          </ac:spMkLst>
        </pc:spChg>
        <pc:spChg chg="add mod">
          <ac:chgData name="Kaing Hour" userId="1f1f1eb3-33db-4a7f-b22c-f4ba7c2e8c63" providerId="ADAL" clId="{B107AB36-EAB7-0B4E-9C2D-843D1672E630}" dt="2024-06-26T16:24:00.736" v="38068"/>
          <ac:spMkLst>
            <pc:docMk/>
            <pc:sldMk cId="4240414320" sldId="341"/>
            <ac:spMk id="9" creationId="{9A6B0D44-B72B-F608-02E2-F217B211EE24}"/>
          </ac:spMkLst>
        </pc:spChg>
        <pc:picChg chg="add del mod">
          <ac:chgData name="Kaing Hour" userId="1f1f1eb3-33db-4a7f-b22c-f4ba7c2e8c63" providerId="ADAL" clId="{B107AB36-EAB7-0B4E-9C2D-843D1672E630}" dt="2024-06-26T16:24:40.518" v="38074" actId="478"/>
          <ac:picMkLst>
            <pc:docMk/>
            <pc:sldMk cId="4240414320" sldId="341"/>
            <ac:picMk id="6" creationId="{EC094AAC-1100-6083-0EDD-BA75C50781F8}"/>
          </ac:picMkLst>
        </pc:picChg>
        <pc:picChg chg="add mod">
          <ac:chgData name="Kaing Hour" userId="1f1f1eb3-33db-4a7f-b22c-f4ba7c2e8c63" providerId="ADAL" clId="{B107AB36-EAB7-0B4E-9C2D-843D1672E630}" dt="2024-06-26T16:24:00.736" v="38068"/>
          <ac:picMkLst>
            <pc:docMk/>
            <pc:sldMk cId="4240414320" sldId="341"/>
            <ac:picMk id="8" creationId="{301087D3-1DAB-C59A-4302-D852B7067BBB}"/>
          </ac:picMkLst>
        </pc:picChg>
        <pc:picChg chg="add mod">
          <ac:chgData name="Kaing Hour" userId="1f1f1eb3-33db-4a7f-b22c-f4ba7c2e8c63" providerId="ADAL" clId="{B107AB36-EAB7-0B4E-9C2D-843D1672E630}" dt="2024-06-26T16:25:19.229" v="38085" actId="1076"/>
          <ac:picMkLst>
            <pc:docMk/>
            <pc:sldMk cId="4240414320" sldId="341"/>
            <ac:picMk id="10" creationId="{2A603A33-113A-EBA6-6115-E9A5672F823B}"/>
          </ac:picMkLst>
        </pc:picChg>
        <pc:picChg chg="add mod">
          <ac:chgData name="Kaing Hour" userId="1f1f1eb3-33db-4a7f-b22c-f4ba7c2e8c63" providerId="ADAL" clId="{B107AB36-EAB7-0B4E-9C2D-843D1672E630}" dt="2024-06-26T16:25:12.178" v="38083" actId="1076"/>
          <ac:picMkLst>
            <pc:docMk/>
            <pc:sldMk cId="4240414320" sldId="341"/>
            <ac:picMk id="11" creationId="{68CA8CA0-5307-FF81-472C-2C0180844A50}"/>
          </ac:picMkLst>
        </pc:picChg>
      </pc:sldChg>
      <pc:sldChg chg="addSp modSp new mod">
        <pc:chgData name="Kaing Hour" userId="1f1f1eb3-33db-4a7f-b22c-f4ba7c2e8c63" providerId="ADAL" clId="{B107AB36-EAB7-0B4E-9C2D-843D1672E630}" dt="2024-05-21T08:22:37.752" v="27368" actId="20577"/>
        <pc:sldMkLst>
          <pc:docMk/>
          <pc:sldMk cId="2700733210" sldId="342"/>
        </pc:sldMkLst>
        <pc:spChg chg="mod">
          <ac:chgData name="Kaing Hour" userId="1f1f1eb3-33db-4a7f-b22c-f4ba7c2e8c63" providerId="ADAL" clId="{B107AB36-EAB7-0B4E-9C2D-843D1672E630}" dt="2024-05-17T06:11:15.931" v="22000" actId="20577"/>
          <ac:spMkLst>
            <pc:docMk/>
            <pc:sldMk cId="2700733210" sldId="342"/>
            <ac:spMk id="2" creationId="{3254B6F0-7D47-F17A-DB98-2D7EBB3979A0}"/>
          </ac:spMkLst>
        </pc:spChg>
        <pc:spChg chg="mod">
          <ac:chgData name="Kaing Hour" userId="1f1f1eb3-33db-4a7f-b22c-f4ba7c2e8c63" providerId="ADAL" clId="{B107AB36-EAB7-0B4E-9C2D-843D1672E630}" dt="2024-05-21T08:22:37.752" v="27368" actId="20577"/>
          <ac:spMkLst>
            <pc:docMk/>
            <pc:sldMk cId="2700733210" sldId="342"/>
            <ac:spMk id="3" creationId="{464A5C5B-1529-82FE-1432-850722F4B108}"/>
          </ac:spMkLst>
        </pc:spChg>
        <pc:spChg chg="add mod">
          <ac:chgData name="Kaing Hour" userId="1f1f1eb3-33db-4a7f-b22c-f4ba7c2e8c63" providerId="ADAL" clId="{B107AB36-EAB7-0B4E-9C2D-843D1672E630}" dt="2024-05-17T06:11:57.093" v="22004"/>
          <ac:spMkLst>
            <pc:docMk/>
            <pc:sldMk cId="2700733210" sldId="342"/>
            <ac:spMk id="5" creationId="{0CD80AED-87F0-C592-01BD-853107675010}"/>
          </ac:spMkLst>
        </pc:spChg>
        <pc:picChg chg="add mod">
          <ac:chgData name="Kaing Hour" userId="1f1f1eb3-33db-4a7f-b22c-f4ba7c2e8c63" providerId="ADAL" clId="{B107AB36-EAB7-0B4E-9C2D-843D1672E630}" dt="2024-05-17T06:12:12.760" v="22006"/>
          <ac:picMkLst>
            <pc:docMk/>
            <pc:sldMk cId="2700733210" sldId="342"/>
            <ac:picMk id="6" creationId="{A52331A6-797C-3BB8-900A-F2150B7DE1F1}"/>
          </ac:picMkLst>
        </pc:picChg>
        <pc:picChg chg="add mod">
          <ac:chgData name="Kaing Hour" userId="1f1f1eb3-33db-4a7f-b22c-f4ba7c2e8c63" providerId="ADAL" clId="{B107AB36-EAB7-0B4E-9C2D-843D1672E630}" dt="2024-05-20T00:51:53.150" v="25507" actId="1076"/>
          <ac:picMkLst>
            <pc:docMk/>
            <pc:sldMk cId="2700733210" sldId="342"/>
            <ac:picMk id="7" creationId="{228BD078-08B8-5264-0A35-E040FA1F2A6F}"/>
          </ac:picMkLst>
        </pc:picChg>
      </pc:sldChg>
      <pc:sldChg chg="addSp delSp modSp new mod ord">
        <pc:chgData name="Kaing Hour" userId="1f1f1eb3-33db-4a7f-b22c-f4ba7c2e8c63" providerId="ADAL" clId="{B107AB36-EAB7-0B4E-9C2D-843D1672E630}" dt="2024-05-21T08:57:59.758" v="28460" actId="20578"/>
        <pc:sldMkLst>
          <pc:docMk/>
          <pc:sldMk cId="3181009929" sldId="343"/>
        </pc:sldMkLst>
        <pc:spChg chg="mod">
          <ac:chgData name="Kaing Hour" userId="1f1f1eb3-33db-4a7f-b22c-f4ba7c2e8c63" providerId="ADAL" clId="{B107AB36-EAB7-0B4E-9C2D-843D1672E630}" dt="2024-05-21T08:23:14.515" v="27374" actId="20577"/>
          <ac:spMkLst>
            <pc:docMk/>
            <pc:sldMk cId="3181009929" sldId="343"/>
            <ac:spMk id="2" creationId="{F2797C1B-5954-8578-CC77-9632CD9A2DA0}"/>
          </ac:spMkLst>
        </pc:spChg>
        <pc:spChg chg="mod">
          <ac:chgData name="Kaing Hour" userId="1f1f1eb3-33db-4a7f-b22c-f4ba7c2e8c63" providerId="ADAL" clId="{B107AB36-EAB7-0B4E-9C2D-843D1672E630}" dt="2024-05-21T08:23:24.733" v="27388" actId="20577"/>
          <ac:spMkLst>
            <pc:docMk/>
            <pc:sldMk cId="3181009929" sldId="343"/>
            <ac:spMk id="3" creationId="{5A3150FC-8796-734A-9232-93CD34889F09}"/>
          </ac:spMkLst>
        </pc:spChg>
        <pc:spChg chg="add mod">
          <ac:chgData name="Kaing Hour" userId="1f1f1eb3-33db-4a7f-b22c-f4ba7c2e8c63" providerId="ADAL" clId="{B107AB36-EAB7-0B4E-9C2D-843D1672E630}" dt="2024-05-17T06:39:46.740" v="22763"/>
          <ac:spMkLst>
            <pc:docMk/>
            <pc:sldMk cId="3181009929" sldId="343"/>
            <ac:spMk id="9" creationId="{38FB3E4A-9451-F170-AE83-084A1DECD67E}"/>
          </ac:spMkLst>
        </pc:spChg>
        <pc:picChg chg="add del mod">
          <ac:chgData name="Kaing Hour" userId="1f1f1eb3-33db-4a7f-b22c-f4ba7c2e8c63" providerId="ADAL" clId="{B107AB36-EAB7-0B4E-9C2D-843D1672E630}" dt="2024-05-17T06:38:16.803" v="22738" actId="478"/>
          <ac:picMkLst>
            <pc:docMk/>
            <pc:sldMk cId="3181009929" sldId="343"/>
            <ac:picMk id="5" creationId="{8F5BC054-CA3E-56D7-EF0A-3993921B9ECB}"/>
          </ac:picMkLst>
        </pc:picChg>
        <pc:picChg chg="add mod">
          <ac:chgData name="Kaing Hour" userId="1f1f1eb3-33db-4a7f-b22c-f4ba7c2e8c63" providerId="ADAL" clId="{B107AB36-EAB7-0B4E-9C2D-843D1672E630}" dt="2024-05-17T06:39:17.637" v="22758" actId="1076"/>
          <ac:picMkLst>
            <pc:docMk/>
            <pc:sldMk cId="3181009929" sldId="343"/>
            <ac:picMk id="6" creationId="{26AFCF6D-D68C-147A-4116-367E273BA16D}"/>
          </ac:picMkLst>
        </pc:picChg>
        <pc:picChg chg="add mod">
          <ac:chgData name="Kaing Hour" userId="1f1f1eb3-33db-4a7f-b22c-f4ba7c2e8c63" providerId="ADAL" clId="{B107AB36-EAB7-0B4E-9C2D-843D1672E630}" dt="2024-05-17T06:39:13.120" v="22755" actId="1076"/>
          <ac:picMkLst>
            <pc:docMk/>
            <pc:sldMk cId="3181009929" sldId="343"/>
            <ac:picMk id="7" creationId="{2779E781-4387-8431-8767-B1B17E003123}"/>
          </ac:picMkLst>
        </pc:picChg>
        <pc:picChg chg="add mod">
          <ac:chgData name="Kaing Hour" userId="1f1f1eb3-33db-4a7f-b22c-f4ba7c2e8c63" providerId="ADAL" clId="{B107AB36-EAB7-0B4E-9C2D-843D1672E630}" dt="2024-05-17T06:39:16.169" v="22757" actId="1076"/>
          <ac:picMkLst>
            <pc:docMk/>
            <pc:sldMk cId="3181009929" sldId="343"/>
            <ac:picMk id="8" creationId="{8DFA9FCD-7E8A-B486-D734-432BC8E58D33}"/>
          </ac:picMkLst>
        </pc:picChg>
      </pc:sldChg>
      <pc:sldChg chg="modSp add mod">
        <pc:chgData name="Kaing Hour" userId="1f1f1eb3-33db-4a7f-b22c-f4ba7c2e8c63" providerId="ADAL" clId="{B107AB36-EAB7-0B4E-9C2D-843D1672E630}" dt="2024-05-21T02:46:33.561" v="26540" actId="20577"/>
        <pc:sldMkLst>
          <pc:docMk/>
          <pc:sldMk cId="3328485351" sldId="344"/>
        </pc:sldMkLst>
        <pc:spChg chg="mod">
          <ac:chgData name="Kaing Hour" userId="1f1f1eb3-33db-4a7f-b22c-f4ba7c2e8c63" providerId="ADAL" clId="{B107AB36-EAB7-0B4E-9C2D-843D1672E630}" dt="2024-05-21T02:46:33.561" v="26540" actId="20577"/>
          <ac:spMkLst>
            <pc:docMk/>
            <pc:sldMk cId="3328485351" sldId="344"/>
            <ac:spMk id="3" creationId="{09B3A6F2-4DA6-4FBE-719B-35444BF21DE3}"/>
          </ac:spMkLst>
        </pc:spChg>
      </pc:sldChg>
      <pc:sldChg chg="modSp add mod">
        <pc:chgData name="Kaing Hour" userId="1f1f1eb3-33db-4a7f-b22c-f4ba7c2e8c63" providerId="ADAL" clId="{B107AB36-EAB7-0B4E-9C2D-843D1672E630}" dt="2024-05-17T07:11:22.991" v="23506" actId="20577"/>
        <pc:sldMkLst>
          <pc:docMk/>
          <pc:sldMk cId="81939620" sldId="345"/>
        </pc:sldMkLst>
        <pc:spChg chg="mod">
          <ac:chgData name="Kaing Hour" userId="1f1f1eb3-33db-4a7f-b22c-f4ba7c2e8c63" providerId="ADAL" clId="{B107AB36-EAB7-0B4E-9C2D-843D1672E630}" dt="2024-05-17T07:11:22.991" v="23506" actId="20577"/>
          <ac:spMkLst>
            <pc:docMk/>
            <pc:sldMk cId="81939620" sldId="345"/>
            <ac:spMk id="3" creationId="{09B3A6F2-4DA6-4FBE-719B-35444BF21DE3}"/>
          </ac:spMkLst>
        </pc:spChg>
      </pc:sldChg>
      <pc:sldChg chg="modSp add mod">
        <pc:chgData name="Kaing Hour" userId="1f1f1eb3-33db-4a7f-b22c-f4ba7c2e8c63" providerId="ADAL" clId="{B107AB36-EAB7-0B4E-9C2D-843D1672E630}" dt="2024-05-17T06:58:03.895" v="23346" actId="207"/>
        <pc:sldMkLst>
          <pc:docMk/>
          <pc:sldMk cId="3633806232" sldId="346"/>
        </pc:sldMkLst>
        <pc:spChg chg="mod">
          <ac:chgData name="Kaing Hour" userId="1f1f1eb3-33db-4a7f-b22c-f4ba7c2e8c63" providerId="ADAL" clId="{B107AB36-EAB7-0B4E-9C2D-843D1672E630}" dt="2024-05-17T06:58:03.895" v="23346" actId="207"/>
          <ac:spMkLst>
            <pc:docMk/>
            <pc:sldMk cId="3633806232" sldId="346"/>
            <ac:spMk id="3" creationId="{09B3A6F2-4DA6-4FBE-719B-35444BF21DE3}"/>
          </ac:spMkLst>
        </pc:spChg>
      </pc:sldChg>
      <pc:sldChg chg="addSp modSp add mod">
        <pc:chgData name="Kaing Hour" userId="1f1f1eb3-33db-4a7f-b22c-f4ba7c2e8c63" providerId="ADAL" clId="{B107AB36-EAB7-0B4E-9C2D-843D1672E630}" dt="2024-06-18T03:57:20.161" v="36963"/>
        <pc:sldMkLst>
          <pc:docMk/>
          <pc:sldMk cId="449910682" sldId="347"/>
        </pc:sldMkLst>
        <pc:spChg chg="mod">
          <ac:chgData name="Kaing Hour" userId="1f1f1eb3-33db-4a7f-b22c-f4ba7c2e8c63" providerId="ADAL" clId="{B107AB36-EAB7-0B4E-9C2D-843D1672E630}" dt="2024-05-17T06:58:16.121" v="23350" actId="207"/>
          <ac:spMkLst>
            <pc:docMk/>
            <pc:sldMk cId="449910682" sldId="347"/>
            <ac:spMk id="3" creationId="{09B3A6F2-4DA6-4FBE-719B-35444BF21DE3}"/>
          </ac:spMkLst>
        </pc:spChg>
        <pc:picChg chg="add">
          <ac:chgData name="Kaing Hour" userId="1f1f1eb3-33db-4a7f-b22c-f4ba7c2e8c63" providerId="ADAL" clId="{B107AB36-EAB7-0B4E-9C2D-843D1672E630}" dt="2024-06-18T03:57:20.161" v="36963"/>
          <ac:picMkLst>
            <pc:docMk/>
            <pc:sldMk cId="449910682" sldId="347"/>
            <ac:picMk id="5" creationId="{1B2685EC-D7D0-4B4E-078A-BFEEBAAFFD1F}"/>
          </ac:picMkLst>
        </pc:picChg>
      </pc:sldChg>
      <pc:sldChg chg="modSp add mod">
        <pc:chgData name="Kaing Hour" userId="1f1f1eb3-33db-4a7f-b22c-f4ba7c2e8c63" providerId="ADAL" clId="{B107AB36-EAB7-0B4E-9C2D-843D1672E630}" dt="2024-05-17T06:58:31.741" v="23353" actId="207"/>
        <pc:sldMkLst>
          <pc:docMk/>
          <pc:sldMk cId="231913669" sldId="348"/>
        </pc:sldMkLst>
        <pc:spChg chg="mod">
          <ac:chgData name="Kaing Hour" userId="1f1f1eb3-33db-4a7f-b22c-f4ba7c2e8c63" providerId="ADAL" clId="{B107AB36-EAB7-0B4E-9C2D-843D1672E630}" dt="2024-05-17T06:58:31.741" v="23353" actId="207"/>
          <ac:spMkLst>
            <pc:docMk/>
            <pc:sldMk cId="231913669" sldId="348"/>
            <ac:spMk id="3" creationId="{09B3A6F2-4DA6-4FBE-719B-35444BF21DE3}"/>
          </ac:spMkLst>
        </pc:spChg>
      </pc:sldChg>
      <pc:sldChg chg="addSp delSp modSp new mod">
        <pc:chgData name="Kaing Hour" userId="1f1f1eb3-33db-4a7f-b22c-f4ba7c2e8c63" providerId="ADAL" clId="{B107AB36-EAB7-0B4E-9C2D-843D1672E630}" dt="2024-06-26T20:58:04.284" v="39723" actId="1076"/>
        <pc:sldMkLst>
          <pc:docMk/>
          <pc:sldMk cId="2884931818" sldId="349"/>
        </pc:sldMkLst>
        <pc:spChg chg="mod">
          <ac:chgData name="Kaing Hour" userId="1f1f1eb3-33db-4a7f-b22c-f4ba7c2e8c63" providerId="ADAL" clId="{B107AB36-EAB7-0B4E-9C2D-843D1672E630}" dt="2024-05-17T07:26:13.609" v="23508"/>
          <ac:spMkLst>
            <pc:docMk/>
            <pc:sldMk cId="2884931818" sldId="349"/>
            <ac:spMk id="2" creationId="{047305C4-D6F5-D122-D511-96C51A794F1D}"/>
          </ac:spMkLst>
        </pc:spChg>
        <pc:spChg chg="mod">
          <ac:chgData name="Kaing Hour" userId="1f1f1eb3-33db-4a7f-b22c-f4ba7c2e8c63" providerId="ADAL" clId="{B107AB36-EAB7-0B4E-9C2D-843D1672E630}" dt="2024-05-19T14:22:35.900" v="25279" actId="20577"/>
          <ac:spMkLst>
            <pc:docMk/>
            <pc:sldMk cId="2884931818" sldId="349"/>
            <ac:spMk id="3" creationId="{7D6476A9-08F9-60A0-11B2-92A90F58118E}"/>
          </ac:spMkLst>
        </pc:spChg>
        <pc:spChg chg="add mod">
          <ac:chgData name="Kaing Hour" userId="1f1f1eb3-33db-4a7f-b22c-f4ba7c2e8c63" providerId="ADAL" clId="{B107AB36-EAB7-0B4E-9C2D-843D1672E630}" dt="2024-05-17T07:41:58.286" v="23511"/>
          <ac:spMkLst>
            <pc:docMk/>
            <pc:sldMk cId="2884931818" sldId="349"/>
            <ac:spMk id="5" creationId="{7AC2F21A-0BD5-0ED2-0A84-EFF8F855FA05}"/>
          </ac:spMkLst>
        </pc:spChg>
        <pc:spChg chg="add del mod">
          <ac:chgData name="Kaing Hour" userId="1f1f1eb3-33db-4a7f-b22c-f4ba7c2e8c63" providerId="ADAL" clId="{B107AB36-EAB7-0B4E-9C2D-843D1672E630}" dt="2024-05-19T13:29:19.635" v="25030" actId="478"/>
          <ac:spMkLst>
            <pc:docMk/>
            <pc:sldMk cId="2884931818" sldId="349"/>
            <ac:spMk id="8" creationId="{502B7EB1-BAEC-C833-BFC9-E65C0A29BABE}"/>
          </ac:spMkLst>
        </pc:spChg>
        <pc:picChg chg="add mod">
          <ac:chgData name="Kaing Hour" userId="1f1f1eb3-33db-4a7f-b22c-f4ba7c2e8c63" providerId="ADAL" clId="{B107AB36-EAB7-0B4E-9C2D-843D1672E630}" dt="2024-06-26T20:57:07.292" v="39706" actId="1076"/>
          <ac:picMkLst>
            <pc:docMk/>
            <pc:sldMk cId="2884931818" sldId="349"/>
            <ac:picMk id="6" creationId="{A5B72817-A0EB-9868-FD10-EA3DA6720192}"/>
          </ac:picMkLst>
        </pc:picChg>
        <pc:picChg chg="add mod">
          <ac:chgData name="Kaing Hour" userId="1f1f1eb3-33db-4a7f-b22c-f4ba7c2e8c63" providerId="ADAL" clId="{B107AB36-EAB7-0B4E-9C2D-843D1672E630}" dt="2024-06-26T20:57:05.058" v="39705" actId="1076"/>
          <ac:picMkLst>
            <pc:docMk/>
            <pc:sldMk cId="2884931818" sldId="349"/>
            <ac:picMk id="7" creationId="{1A99B3E7-C297-3B7B-733B-3BF6F2D4409A}"/>
          </ac:picMkLst>
        </pc:picChg>
        <pc:picChg chg="add mod">
          <ac:chgData name="Kaing Hour" userId="1f1f1eb3-33db-4a7f-b22c-f4ba7c2e8c63" providerId="ADAL" clId="{B107AB36-EAB7-0B4E-9C2D-843D1672E630}" dt="2024-06-26T20:58:04.284" v="39723" actId="1076"/>
          <ac:picMkLst>
            <pc:docMk/>
            <pc:sldMk cId="2884931818" sldId="349"/>
            <ac:picMk id="8" creationId="{223097C6-4318-17D7-8920-2F6E7EB5CF1D}"/>
          </ac:picMkLst>
        </pc:picChg>
      </pc:sldChg>
      <pc:sldChg chg="addSp delSp modSp new mod">
        <pc:chgData name="Kaing Hour" userId="1f1f1eb3-33db-4a7f-b22c-f4ba7c2e8c63" providerId="ADAL" clId="{B107AB36-EAB7-0B4E-9C2D-843D1672E630}" dt="2024-06-26T20:44:13.094" v="39268" actId="1076"/>
        <pc:sldMkLst>
          <pc:docMk/>
          <pc:sldMk cId="896660458" sldId="350"/>
        </pc:sldMkLst>
        <pc:spChg chg="mod">
          <ac:chgData name="Kaing Hour" userId="1f1f1eb3-33db-4a7f-b22c-f4ba7c2e8c63" providerId="ADAL" clId="{B107AB36-EAB7-0B4E-9C2D-843D1672E630}" dt="2024-05-17T07:42:10.612" v="23513"/>
          <ac:spMkLst>
            <pc:docMk/>
            <pc:sldMk cId="896660458" sldId="350"/>
            <ac:spMk id="2" creationId="{B57FB853-5D7D-477F-648A-7148BFFF5DFD}"/>
          </ac:spMkLst>
        </pc:spChg>
        <pc:spChg chg="mod">
          <ac:chgData name="Kaing Hour" userId="1f1f1eb3-33db-4a7f-b22c-f4ba7c2e8c63" providerId="ADAL" clId="{B107AB36-EAB7-0B4E-9C2D-843D1672E630}" dt="2024-06-26T20:32:42.418" v="39141" actId="1076"/>
          <ac:spMkLst>
            <pc:docMk/>
            <pc:sldMk cId="896660458" sldId="350"/>
            <ac:spMk id="3" creationId="{1936A1AD-51AA-8582-D8B5-002AC70A84AF}"/>
          </ac:spMkLst>
        </pc:spChg>
        <pc:spChg chg="add mod">
          <ac:chgData name="Kaing Hour" userId="1f1f1eb3-33db-4a7f-b22c-f4ba7c2e8c63" providerId="ADAL" clId="{B107AB36-EAB7-0B4E-9C2D-843D1672E630}" dt="2024-06-26T20:43:38.111" v="39248" actId="20577"/>
          <ac:spMkLst>
            <pc:docMk/>
            <pc:sldMk cId="896660458" sldId="350"/>
            <ac:spMk id="5" creationId="{BBF414B8-AEAA-E61D-6AA6-DE52DB39BDB4}"/>
          </ac:spMkLst>
        </pc:spChg>
        <pc:spChg chg="add del mod">
          <ac:chgData name="Kaing Hour" userId="1f1f1eb3-33db-4a7f-b22c-f4ba7c2e8c63" providerId="ADAL" clId="{B107AB36-EAB7-0B4E-9C2D-843D1672E630}" dt="2024-05-21T08:24:20.460" v="27438" actId="478"/>
          <ac:spMkLst>
            <pc:docMk/>
            <pc:sldMk cId="896660458" sldId="350"/>
            <ac:spMk id="7" creationId="{807DB45F-592F-2A4C-9F98-7899C421AB67}"/>
          </ac:spMkLst>
        </pc:spChg>
        <pc:spChg chg="add mod">
          <ac:chgData name="Kaing Hour" userId="1f1f1eb3-33db-4a7f-b22c-f4ba7c2e8c63" providerId="ADAL" clId="{B107AB36-EAB7-0B4E-9C2D-843D1672E630}" dt="2024-06-26T20:33:10.867" v="39145" actId="1076"/>
          <ac:spMkLst>
            <pc:docMk/>
            <pc:sldMk cId="896660458" sldId="350"/>
            <ac:spMk id="10" creationId="{05C588B3-D216-AF1E-2491-2CA3F9A979A6}"/>
          </ac:spMkLst>
        </pc:spChg>
        <pc:spChg chg="add mod">
          <ac:chgData name="Kaing Hour" userId="1f1f1eb3-33db-4a7f-b22c-f4ba7c2e8c63" providerId="ADAL" clId="{B107AB36-EAB7-0B4E-9C2D-843D1672E630}" dt="2024-06-26T20:33:36.333" v="39149" actId="1076"/>
          <ac:spMkLst>
            <pc:docMk/>
            <pc:sldMk cId="896660458" sldId="350"/>
            <ac:spMk id="15" creationId="{5449DBA4-60F0-36F0-A66C-F2140972403F}"/>
          </ac:spMkLst>
        </pc:spChg>
        <pc:spChg chg="add del mod">
          <ac:chgData name="Kaing Hour" userId="1f1f1eb3-33db-4a7f-b22c-f4ba7c2e8c63" providerId="ADAL" clId="{B107AB36-EAB7-0B4E-9C2D-843D1672E630}" dt="2024-06-26T20:36:40.418" v="39175" actId="478"/>
          <ac:spMkLst>
            <pc:docMk/>
            <pc:sldMk cId="896660458" sldId="350"/>
            <ac:spMk id="23" creationId="{06DC3D58-6791-386A-F20E-0433CFD7FE07}"/>
          </ac:spMkLst>
        </pc:spChg>
        <pc:spChg chg="add mod">
          <ac:chgData name="Kaing Hour" userId="1f1f1eb3-33db-4a7f-b22c-f4ba7c2e8c63" providerId="ADAL" clId="{B107AB36-EAB7-0B4E-9C2D-843D1672E630}" dt="2024-06-26T20:41:35.853" v="39197" actId="2085"/>
          <ac:spMkLst>
            <pc:docMk/>
            <pc:sldMk cId="896660458" sldId="350"/>
            <ac:spMk id="25" creationId="{67C48D1D-46E7-D6AF-3F84-F1A3BB6FC546}"/>
          </ac:spMkLst>
        </pc:spChg>
        <pc:spChg chg="add mod">
          <ac:chgData name="Kaing Hour" userId="1f1f1eb3-33db-4a7f-b22c-f4ba7c2e8c63" providerId="ADAL" clId="{B107AB36-EAB7-0B4E-9C2D-843D1672E630}" dt="2024-06-26T20:42:28.049" v="39222" actId="1076"/>
          <ac:spMkLst>
            <pc:docMk/>
            <pc:sldMk cId="896660458" sldId="350"/>
            <ac:spMk id="32" creationId="{52F08E4A-C8B4-EFC8-9D12-65F48F4B907C}"/>
          </ac:spMkLst>
        </pc:spChg>
        <pc:spChg chg="add mod">
          <ac:chgData name="Kaing Hour" userId="1f1f1eb3-33db-4a7f-b22c-f4ba7c2e8c63" providerId="ADAL" clId="{B107AB36-EAB7-0B4E-9C2D-843D1672E630}" dt="2024-06-26T20:43:55.762" v="39259" actId="1076"/>
          <ac:spMkLst>
            <pc:docMk/>
            <pc:sldMk cId="896660458" sldId="350"/>
            <ac:spMk id="37" creationId="{3E29864F-3091-E217-6FD0-2DA94A04CCC2}"/>
          </ac:spMkLst>
        </pc:spChg>
        <pc:spChg chg="add del mod">
          <ac:chgData name="Kaing Hour" userId="1f1f1eb3-33db-4a7f-b22c-f4ba7c2e8c63" providerId="ADAL" clId="{B107AB36-EAB7-0B4E-9C2D-843D1672E630}" dt="2024-06-26T20:44:00.984" v="39262" actId="478"/>
          <ac:spMkLst>
            <pc:docMk/>
            <pc:sldMk cId="896660458" sldId="350"/>
            <ac:spMk id="43" creationId="{139A7BA8-EC53-A8FE-7710-4771B6217693}"/>
          </ac:spMkLst>
        </pc:spChg>
        <pc:spChg chg="add del mod">
          <ac:chgData name="Kaing Hour" userId="1f1f1eb3-33db-4a7f-b22c-f4ba7c2e8c63" providerId="ADAL" clId="{B107AB36-EAB7-0B4E-9C2D-843D1672E630}" dt="2024-06-26T20:43:46.836" v="39252" actId="478"/>
          <ac:spMkLst>
            <pc:docMk/>
            <pc:sldMk cId="896660458" sldId="350"/>
            <ac:spMk id="44" creationId="{1AF47A4A-9ABF-C314-A4CB-BAF02CF9719B}"/>
          </ac:spMkLst>
        </pc:spChg>
        <pc:spChg chg="add mod">
          <ac:chgData name="Kaing Hour" userId="1f1f1eb3-33db-4a7f-b22c-f4ba7c2e8c63" providerId="ADAL" clId="{B107AB36-EAB7-0B4E-9C2D-843D1672E630}" dt="2024-06-26T20:44:13.094" v="39268" actId="1076"/>
          <ac:spMkLst>
            <pc:docMk/>
            <pc:sldMk cId="896660458" sldId="350"/>
            <ac:spMk id="45" creationId="{3EC65066-CAFC-8948-6006-261CC8554EB4}"/>
          </ac:spMkLst>
        </pc:spChg>
        <pc:picChg chg="add mod">
          <ac:chgData name="Kaing Hour" userId="1f1f1eb3-33db-4a7f-b22c-f4ba7c2e8c63" providerId="ADAL" clId="{B107AB36-EAB7-0B4E-9C2D-843D1672E630}" dt="2024-06-26T20:14:22.952" v="39110" actId="1076"/>
          <ac:picMkLst>
            <pc:docMk/>
            <pc:sldMk cId="896660458" sldId="350"/>
            <ac:picMk id="6" creationId="{A74838B9-3FA3-12EB-113D-AD55B2E11751}"/>
          </ac:picMkLst>
        </pc:picChg>
        <pc:picChg chg="add mod">
          <ac:chgData name="Kaing Hour" userId="1f1f1eb3-33db-4a7f-b22c-f4ba7c2e8c63" providerId="ADAL" clId="{B107AB36-EAB7-0B4E-9C2D-843D1672E630}" dt="2024-05-21T08:29:48.761" v="27632"/>
          <ac:picMkLst>
            <pc:docMk/>
            <pc:sldMk cId="896660458" sldId="350"/>
            <ac:picMk id="8" creationId="{D9892A44-38C9-A122-35B9-D49A1901C531}"/>
          </ac:picMkLst>
        </pc:picChg>
        <pc:picChg chg="add mod">
          <ac:chgData name="Kaing Hour" userId="1f1f1eb3-33db-4a7f-b22c-f4ba7c2e8c63" providerId="ADAL" clId="{B107AB36-EAB7-0B4E-9C2D-843D1672E630}" dt="2024-06-26T20:42:30.748" v="39223" actId="1076"/>
          <ac:picMkLst>
            <pc:docMk/>
            <pc:sldMk cId="896660458" sldId="350"/>
            <ac:picMk id="24" creationId="{31F59E94-F410-B941-5E53-3FF58EFBBD26}"/>
          </ac:picMkLst>
        </pc:picChg>
        <pc:cxnChg chg="add del mod">
          <ac:chgData name="Kaing Hour" userId="1f1f1eb3-33db-4a7f-b22c-f4ba7c2e8c63" providerId="ADAL" clId="{B107AB36-EAB7-0B4E-9C2D-843D1672E630}" dt="2024-06-26T20:36:40.418" v="39175" actId="478"/>
          <ac:cxnSpMkLst>
            <pc:docMk/>
            <pc:sldMk cId="896660458" sldId="350"/>
            <ac:cxnSpMk id="8" creationId="{B0C1D280-B13D-FD89-AD73-1E7609DEC777}"/>
          </ac:cxnSpMkLst>
        </pc:cxnChg>
        <pc:cxnChg chg="add mod">
          <ac:chgData name="Kaing Hour" userId="1f1f1eb3-33db-4a7f-b22c-f4ba7c2e8c63" providerId="ADAL" clId="{B107AB36-EAB7-0B4E-9C2D-843D1672E630}" dt="2024-06-26T20:42:30.748" v="39223" actId="1076"/>
          <ac:cxnSpMkLst>
            <pc:docMk/>
            <pc:sldMk cId="896660458" sldId="350"/>
            <ac:cxnSpMk id="27" creationId="{317C7E47-BC0E-2E0F-CE81-A97A8B3D575D}"/>
          </ac:cxnSpMkLst>
        </pc:cxnChg>
        <pc:cxnChg chg="add mod">
          <ac:chgData name="Kaing Hour" userId="1f1f1eb3-33db-4a7f-b22c-f4ba7c2e8c63" providerId="ADAL" clId="{B107AB36-EAB7-0B4E-9C2D-843D1672E630}" dt="2024-06-26T20:42:30.748" v="39223" actId="1076"/>
          <ac:cxnSpMkLst>
            <pc:docMk/>
            <pc:sldMk cId="896660458" sldId="350"/>
            <ac:cxnSpMk id="28" creationId="{4C9E65DF-FE90-7476-AFE1-747E4B9FA292}"/>
          </ac:cxnSpMkLst>
        </pc:cxnChg>
      </pc:sldChg>
      <pc:sldChg chg="addSp delSp modSp new mod ord modShow">
        <pc:chgData name="Kaing Hour" userId="1f1f1eb3-33db-4a7f-b22c-f4ba7c2e8c63" providerId="ADAL" clId="{B107AB36-EAB7-0B4E-9C2D-843D1672E630}" dt="2024-06-26T20:34:25.280" v="39172" actId="729"/>
        <pc:sldMkLst>
          <pc:docMk/>
          <pc:sldMk cId="3376325615" sldId="351"/>
        </pc:sldMkLst>
        <pc:spChg chg="mod">
          <ac:chgData name="Kaing Hour" userId="1f1f1eb3-33db-4a7f-b22c-f4ba7c2e8c63" providerId="ADAL" clId="{B107AB36-EAB7-0B4E-9C2D-843D1672E630}" dt="2024-05-17T07:43:21.574" v="23552" actId="20577"/>
          <ac:spMkLst>
            <pc:docMk/>
            <pc:sldMk cId="3376325615" sldId="351"/>
            <ac:spMk id="2" creationId="{E3EFB80B-DBE8-D3C6-427E-29FF378E54C8}"/>
          </ac:spMkLst>
        </pc:spChg>
        <pc:spChg chg="mod">
          <ac:chgData name="Kaing Hour" userId="1f1f1eb3-33db-4a7f-b22c-f4ba7c2e8c63" providerId="ADAL" clId="{B107AB36-EAB7-0B4E-9C2D-843D1672E630}" dt="2024-05-21T08:42:05.326" v="28078" actId="14100"/>
          <ac:spMkLst>
            <pc:docMk/>
            <pc:sldMk cId="3376325615" sldId="351"/>
            <ac:spMk id="3" creationId="{334A6196-C925-C9D7-D5B9-D353F787C45C}"/>
          </ac:spMkLst>
        </pc:spChg>
        <pc:spChg chg="add mod">
          <ac:chgData name="Kaing Hour" userId="1f1f1eb3-33db-4a7f-b22c-f4ba7c2e8c63" providerId="ADAL" clId="{B107AB36-EAB7-0B4E-9C2D-843D1672E630}" dt="2024-05-17T07:43:48.765" v="23560" actId="20577"/>
          <ac:spMkLst>
            <pc:docMk/>
            <pc:sldMk cId="3376325615" sldId="351"/>
            <ac:spMk id="5" creationId="{F9A1369A-95E9-5385-0E75-40F33BC8DEF2}"/>
          </ac:spMkLst>
        </pc:spChg>
        <pc:spChg chg="add del">
          <ac:chgData name="Kaing Hour" userId="1f1f1eb3-33db-4a7f-b22c-f4ba7c2e8c63" providerId="ADAL" clId="{B107AB36-EAB7-0B4E-9C2D-843D1672E630}" dt="2024-06-26T20:31:01.285" v="39118" actId="11529"/>
          <ac:spMkLst>
            <pc:docMk/>
            <pc:sldMk cId="3376325615" sldId="351"/>
            <ac:spMk id="6" creationId="{DCDDB2F6-A266-A7B2-D08D-5CAF66DFC505}"/>
          </ac:spMkLst>
        </pc:spChg>
        <pc:spChg chg="add mod">
          <ac:chgData name="Kaing Hour" userId="1f1f1eb3-33db-4a7f-b22c-f4ba7c2e8c63" providerId="ADAL" clId="{B107AB36-EAB7-0B4E-9C2D-843D1672E630}" dt="2024-05-17T07:46:32.141" v="23589" actId="767"/>
          <ac:spMkLst>
            <pc:docMk/>
            <pc:sldMk cId="3376325615" sldId="351"/>
            <ac:spMk id="10" creationId="{0E248ADD-BE8E-D036-FF31-39E22324F75F}"/>
          </ac:spMkLst>
        </pc:spChg>
        <pc:spChg chg="add mod">
          <ac:chgData name="Kaing Hour" userId="1f1f1eb3-33db-4a7f-b22c-f4ba7c2e8c63" providerId="ADAL" clId="{B107AB36-EAB7-0B4E-9C2D-843D1672E630}" dt="2024-05-17T07:47:47.032" v="23610" actId="571"/>
          <ac:spMkLst>
            <pc:docMk/>
            <pc:sldMk cId="3376325615" sldId="351"/>
            <ac:spMk id="11" creationId="{46C94C5C-9F4B-1383-27DC-B0EA56B5D3EE}"/>
          </ac:spMkLst>
        </pc:spChg>
        <pc:spChg chg="add mod">
          <ac:chgData name="Kaing Hour" userId="1f1f1eb3-33db-4a7f-b22c-f4ba7c2e8c63" providerId="ADAL" clId="{B107AB36-EAB7-0B4E-9C2D-843D1672E630}" dt="2024-05-21T08:36:05.538" v="27863" actId="1076"/>
          <ac:spMkLst>
            <pc:docMk/>
            <pc:sldMk cId="3376325615" sldId="351"/>
            <ac:spMk id="14" creationId="{8C9F5A83-F725-4F80-0D3A-6234C1784B1A}"/>
          </ac:spMkLst>
        </pc:spChg>
        <pc:spChg chg="add mod">
          <ac:chgData name="Kaing Hour" userId="1f1f1eb3-33db-4a7f-b22c-f4ba7c2e8c63" providerId="ADAL" clId="{B107AB36-EAB7-0B4E-9C2D-843D1672E630}" dt="2024-05-21T08:36:05.538" v="27863" actId="1076"/>
          <ac:spMkLst>
            <pc:docMk/>
            <pc:sldMk cId="3376325615" sldId="351"/>
            <ac:spMk id="17" creationId="{D58B89FB-71B4-CAEA-09CE-E77DB0A91214}"/>
          </ac:spMkLst>
        </pc:spChg>
        <pc:grpChg chg="add del mod">
          <ac:chgData name="Kaing Hour" userId="1f1f1eb3-33db-4a7f-b22c-f4ba7c2e8c63" providerId="ADAL" clId="{B107AB36-EAB7-0B4E-9C2D-843D1672E630}" dt="2024-05-21T08:42:13.181" v="28091" actId="1037"/>
          <ac:grpSpMkLst>
            <pc:docMk/>
            <pc:sldMk cId="3376325615" sldId="351"/>
            <ac:grpSpMk id="12" creationId="{01EC1C1F-4DF0-93E7-8AE9-383FF5EA80EB}"/>
          </ac:grpSpMkLst>
        </pc:grpChg>
        <pc:picChg chg="add del mod">
          <ac:chgData name="Kaing Hour" userId="1f1f1eb3-33db-4a7f-b22c-f4ba7c2e8c63" providerId="ADAL" clId="{B107AB36-EAB7-0B4E-9C2D-843D1672E630}" dt="2024-05-17T07:45:44.196" v="23571" actId="478"/>
          <ac:picMkLst>
            <pc:docMk/>
            <pc:sldMk cId="3376325615" sldId="351"/>
            <ac:picMk id="6" creationId="{6E2BA5CB-8922-7C89-67CE-F8B53BC7F74B}"/>
          </ac:picMkLst>
        </pc:picChg>
        <pc:picChg chg="add mod">
          <ac:chgData name="Kaing Hour" userId="1f1f1eb3-33db-4a7f-b22c-f4ba7c2e8c63" providerId="ADAL" clId="{B107AB36-EAB7-0B4E-9C2D-843D1672E630}" dt="2024-05-21T08:41:44.017" v="28074" actId="1076"/>
          <ac:picMkLst>
            <pc:docMk/>
            <pc:sldMk cId="3376325615" sldId="351"/>
            <ac:picMk id="7" creationId="{BC8791E4-B72B-707A-FF5C-E9095B354287}"/>
          </ac:picMkLst>
        </pc:picChg>
        <pc:picChg chg="add del mod">
          <ac:chgData name="Kaing Hour" userId="1f1f1eb3-33db-4a7f-b22c-f4ba7c2e8c63" providerId="ADAL" clId="{B107AB36-EAB7-0B4E-9C2D-843D1672E630}" dt="2024-05-17T07:48:00.279" v="23616" actId="478"/>
          <ac:picMkLst>
            <pc:docMk/>
            <pc:sldMk cId="3376325615" sldId="351"/>
            <ac:picMk id="8" creationId="{09EE8F0D-4EB9-862C-BCB7-D9198AC1ECB7}"/>
          </ac:picMkLst>
        </pc:picChg>
        <pc:picChg chg="add del mod">
          <ac:chgData name="Kaing Hour" userId="1f1f1eb3-33db-4a7f-b22c-f4ba7c2e8c63" providerId="ADAL" clId="{B107AB36-EAB7-0B4E-9C2D-843D1672E630}" dt="2024-05-17T07:47:02.737" v="23598" actId="478"/>
          <ac:picMkLst>
            <pc:docMk/>
            <pc:sldMk cId="3376325615" sldId="351"/>
            <ac:picMk id="9" creationId="{7C6D823B-3A3A-E2BF-9DCD-2D96866B92B6}"/>
          </ac:picMkLst>
        </pc:picChg>
        <pc:picChg chg="add del mod">
          <ac:chgData name="Kaing Hour" userId="1f1f1eb3-33db-4a7f-b22c-f4ba7c2e8c63" providerId="ADAL" clId="{B107AB36-EAB7-0B4E-9C2D-843D1672E630}" dt="2024-05-21T08:41:44.017" v="28074" actId="1076"/>
          <ac:picMkLst>
            <pc:docMk/>
            <pc:sldMk cId="3376325615" sldId="351"/>
            <ac:picMk id="13" creationId="{16260576-CAAD-7978-9FB6-A90DE9928332}"/>
          </ac:picMkLst>
        </pc:picChg>
        <pc:picChg chg="add mod">
          <ac:chgData name="Kaing Hour" userId="1f1f1eb3-33db-4a7f-b22c-f4ba7c2e8c63" providerId="ADAL" clId="{B107AB36-EAB7-0B4E-9C2D-843D1672E630}" dt="2024-05-21T08:36:05.538" v="27863" actId="1076"/>
          <ac:picMkLst>
            <pc:docMk/>
            <pc:sldMk cId="3376325615" sldId="351"/>
            <ac:picMk id="18" creationId="{70AD08F9-D8F8-6EA3-805B-29081D5FC01C}"/>
          </ac:picMkLst>
        </pc:picChg>
        <pc:cxnChg chg="add mod">
          <ac:chgData name="Kaing Hour" userId="1f1f1eb3-33db-4a7f-b22c-f4ba7c2e8c63" providerId="ADAL" clId="{B107AB36-EAB7-0B4E-9C2D-843D1672E630}" dt="2024-05-21T08:36:05.538" v="27863" actId="1076"/>
          <ac:cxnSpMkLst>
            <pc:docMk/>
            <pc:sldMk cId="3376325615" sldId="351"/>
            <ac:cxnSpMk id="16" creationId="{F6386B0C-E8F9-9F5E-CEC0-8C76976915B2}"/>
          </ac:cxnSpMkLst>
        </pc:cxnChg>
      </pc:sldChg>
      <pc:sldChg chg="modSp new del mod">
        <pc:chgData name="Kaing Hour" userId="1f1f1eb3-33db-4a7f-b22c-f4ba7c2e8c63" providerId="ADAL" clId="{B107AB36-EAB7-0B4E-9C2D-843D1672E630}" dt="2024-06-26T20:53:12.216" v="39691" actId="2696"/>
        <pc:sldMkLst>
          <pc:docMk/>
          <pc:sldMk cId="500328409" sldId="352"/>
        </pc:sldMkLst>
        <pc:spChg chg="mod">
          <ac:chgData name="Kaing Hour" userId="1f1f1eb3-33db-4a7f-b22c-f4ba7c2e8c63" providerId="ADAL" clId="{B107AB36-EAB7-0B4E-9C2D-843D1672E630}" dt="2024-05-17T07:57:12.384" v="23648" actId="20577"/>
          <ac:spMkLst>
            <pc:docMk/>
            <pc:sldMk cId="500328409" sldId="352"/>
            <ac:spMk id="2" creationId="{E1885E80-477A-D219-DF29-ECEC952F588C}"/>
          </ac:spMkLst>
        </pc:spChg>
        <pc:spChg chg="mod">
          <ac:chgData name="Kaing Hour" userId="1f1f1eb3-33db-4a7f-b22c-f4ba7c2e8c63" providerId="ADAL" clId="{B107AB36-EAB7-0B4E-9C2D-843D1672E630}" dt="2024-05-21T08:50:30.884" v="28413" actId="20577"/>
          <ac:spMkLst>
            <pc:docMk/>
            <pc:sldMk cId="500328409" sldId="352"/>
            <ac:spMk id="3" creationId="{B743CD4C-4CA6-DB1C-5AE1-79044F90D810}"/>
          </ac:spMkLst>
        </pc:spChg>
      </pc:sldChg>
      <pc:sldChg chg="addSp modSp new mod">
        <pc:chgData name="Kaing Hour" userId="1f1f1eb3-33db-4a7f-b22c-f4ba7c2e8c63" providerId="ADAL" clId="{B107AB36-EAB7-0B4E-9C2D-843D1672E630}" dt="2024-06-17T15:26:48.359" v="33648" actId="20577"/>
        <pc:sldMkLst>
          <pc:docMk/>
          <pc:sldMk cId="2256677261" sldId="353"/>
        </pc:sldMkLst>
        <pc:spChg chg="mod">
          <ac:chgData name="Kaing Hour" userId="1f1f1eb3-33db-4a7f-b22c-f4ba7c2e8c63" providerId="ADAL" clId="{B107AB36-EAB7-0B4E-9C2D-843D1672E630}" dt="2024-05-18T17:15:54.504" v="23689" actId="20577"/>
          <ac:spMkLst>
            <pc:docMk/>
            <pc:sldMk cId="2256677261" sldId="353"/>
            <ac:spMk id="2" creationId="{C41133F3-FC9E-C766-A541-3CC1133B7792}"/>
          </ac:spMkLst>
        </pc:spChg>
        <pc:spChg chg="mod">
          <ac:chgData name="Kaing Hour" userId="1f1f1eb3-33db-4a7f-b22c-f4ba7c2e8c63" providerId="ADAL" clId="{B107AB36-EAB7-0B4E-9C2D-843D1672E630}" dt="2024-06-17T15:26:48.359" v="33648" actId="20577"/>
          <ac:spMkLst>
            <pc:docMk/>
            <pc:sldMk cId="2256677261" sldId="353"/>
            <ac:spMk id="3" creationId="{C9089852-B085-1315-B30B-5AFAA21FDA9C}"/>
          </ac:spMkLst>
        </pc:spChg>
        <pc:spChg chg="add mod">
          <ac:chgData name="Kaing Hour" userId="1f1f1eb3-33db-4a7f-b22c-f4ba7c2e8c63" providerId="ADAL" clId="{B107AB36-EAB7-0B4E-9C2D-843D1672E630}" dt="2024-05-18T17:23:16.117" v="23830" actId="1036"/>
          <ac:spMkLst>
            <pc:docMk/>
            <pc:sldMk cId="2256677261" sldId="353"/>
            <ac:spMk id="5" creationId="{38067593-16B3-AEF8-9665-DBC417551FDD}"/>
          </ac:spMkLst>
        </pc:spChg>
      </pc:sldChg>
      <pc:sldChg chg="new del">
        <pc:chgData name="Kaing Hour" userId="1f1f1eb3-33db-4a7f-b22c-f4ba7c2e8c63" providerId="ADAL" clId="{B107AB36-EAB7-0B4E-9C2D-843D1672E630}" dt="2024-05-19T13:46:43.176" v="25207" actId="680"/>
        <pc:sldMkLst>
          <pc:docMk/>
          <pc:sldMk cId="2048144886" sldId="354"/>
        </pc:sldMkLst>
      </pc:sldChg>
      <pc:sldChg chg="delSp modSp add mod modNotesTx">
        <pc:chgData name="Kaing Hour" userId="1f1f1eb3-33db-4a7f-b22c-f4ba7c2e8c63" providerId="ADAL" clId="{B107AB36-EAB7-0B4E-9C2D-843D1672E630}" dt="2024-06-17T15:05:45.223" v="33524" actId="20577"/>
        <pc:sldMkLst>
          <pc:docMk/>
          <pc:sldMk cId="2492003837" sldId="354"/>
        </pc:sldMkLst>
        <pc:spChg chg="mod">
          <ac:chgData name="Kaing Hour" userId="1f1f1eb3-33db-4a7f-b22c-f4ba7c2e8c63" providerId="ADAL" clId="{B107AB36-EAB7-0B4E-9C2D-843D1672E630}" dt="2024-05-21T07:25:24.017" v="26772" actId="20577"/>
          <ac:spMkLst>
            <pc:docMk/>
            <pc:sldMk cId="2492003837" sldId="354"/>
            <ac:spMk id="8" creationId="{768ED73C-7574-817D-1178-327B4381E905}"/>
          </ac:spMkLst>
        </pc:spChg>
        <pc:spChg chg="mod">
          <ac:chgData name="Kaing Hour" userId="1f1f1eb3-33db-4a7f-b22c-f4ba7c2e8c63" providerId="ADAL" clId="{B107AB36-EAB7-0B4E-9C2D-843D1672E630}" dt="2024-05-21T03:02:13.897" v="26592"/>
          <ac:spMkLst>
            <pc:docMk/>
            <pc:sldMk cId="2492003837" sldId="354"/>
            <ac:spMk id="79" creationId="{00000000-0000-0000-0000-000000000000}"/>
          </ac:spMkLst>
        </pc:spChg>
        <pc:graphicFrameChg chg="del mod">
          <ac:chgData name="Kaing Hour" userId="1f1f1eb3-33db-4a7f-b22c-f4ba7c2e8c63" providerId="ADAL" clId="{B107AB36-EAB7-0B4E-9C2D-843D1672E630}" dt="2024-05-21T07:25:27.266" v="26773" actId="478"/>
          <ac:graphicFrameMkLst>
            <pc:docMk/>
            <pc:sldMk cId="2492003837" sldId="354"/>
            <ac:graphicFrameMk id="7" creationId="{1EE94567-DA43-70F1-18AF-E299F4D7F593}"/>
          </ac:graphicFrameMkLst>
        </pc:graphicFrame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0" creationId="{12281E41-0D8F-CE5F-1901-F492352856B3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1" creationId="{CF430242-E614-4038-0C76-65EC887AE953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2" creationId="{4CC7DF68-1C4E-2140-44BE-BA465F2EA9EE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3" creationId="{C32E7148-2510-FC48-3796-60761FC0A730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4" creationId="{298CE343-2FE6-F44E-B363-D43604730F8B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5" creationId="{569B915D-CAB1-F114-8FEF-C288A1E905E7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6" creationId="{F2A8127E-E1C5-949E-3466-D7D32C155A50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7" creationId="{2BDF936F-AFB2-A66A-E396-8B7808133986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8" creationId="{A328EF70-F044-37FB-064B-C6A7E3531340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19" creationId="{E8A641D7-FCFA-A530-1A4C-87FF76F88468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20" creationId="{2ED882A5-93E6-4617-2A5D-51E3EF945D2F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21" creationId="{B16A7920-0155-6C34-9926-4DF14F9EAFAB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22" creationId="{C276BEF8-CB74-A195-987E-C8160E5BDFB7}"/>
          </ac:picMkLst>
        </pc:picChg>
        <pc:picChg chg="del">
          <ac:chgData name="Kaing Hour" userId="1f1f1eb3-33db-4a7f-b22c-f4ba7c2e8c63" providerId="ADAL" clId="{B107AB36-EAB7-0B4E-9C2D-843D1672E630}" dt="2024-05-21T07:25:29.215" v="26774" actId="478"/>
          <ac:picMkLst>
            <pc:docMk/>
            <pc:sldMk cId="2492003837" sldId="354"/>
            <ac:picMk id="23" creationId="{C974BFB6-E6F0-FA64-E8AE-F7C0C76B4F5B}"/>
          </ac:picMkLst>
        </pc:picChg>
      </pc:sldChg>
      <pc:sldChg chg="new del ord">
        <pc:chgData name="Kaing Hour" userId="1f1f1eb3-33db-4a7f-b22c-f4ba7c2e8c63" providerId="ADAL" clId="{B107AB36-EAB7-0B4E-9C2D-843D1672E630}" dt="2024-05-21T03:01:54.560" v="26577" actId="680"/>
        <pc:sldMkLst>
          <pc:docMk/>
          <pc:sldMk cId="2745244315" sldId="354"/>
        </pc:sldMkLst>
      </pc:sldChg>
      <pc:sldChg chg="modSp new del mod">
        <pc:chgData name="Kaing Hour" userId="1f1f1eb3-33db-4a7f-b22c-f4ba7c2e8c63" providerId="ADAL" clId="{B107AB36-EAB7-0B4E-9C2D-843D1672E630}" dt="2024-05-19T14:22:25.718" v="25269" actId="2696"/>
        <pc:sldMkLst>
          <pc:docMk/>
          <pc:sldMk cId="3551429513" sldId="354"/>
        </pc:sldMkLst>
        <pc:spChg chg="mod">
          <ac:chgData name="Kaing Hour" userId="1f1f1eb3-33db-4a7f-b22c-f4ba7c2e8c63" providerId="ADAL" clId="{B107AB36-EAB7-0B4E-9C2D-843D1672E630}" dt="2024-05-19T13:47:16.001" v="25238" actId="20577"/>
          <ac:spMkLst>
            <pc:docMk/>
            <pc:sldMk cId="3551429513" sldId="354"/>
            <ac:spMk id="2" creationId="{393FBD28-32D4-226C-316F-8A37C0243E01}"/>
          </ac:spMkLst>
        </pc:spChg>
        <pc:spChg chg="mod">
          <ac:chgData name="Kaing Hour" userId="1f1f1eb3-33db-4a7f-b22c-f4ba7c2e8c63" providerId="ADAL" clId="{B107AB36-EAB7-0B4E-9C2D-843D1672E630}" dt="2024-05-19T13:48:24.593" v="25268" actId="20577"/>
          <ac:spMkLst>
            <pc:docMk/>
            <pc:sldMk cId="3551429513" sldId="354"/>
            <ac:spMk id="3" creationId="{033111D7-C473-345E-FEE7-23F43B83FE63}"/>
          </ac:spMkLst>
        </pc:spChg>
      </pc:sldChg>
      <pc:sldChg chg="modSp add del mod">
        <pc:chgData name="Kaing Hour" userId="1f1f1eb3-33db-4a7f-b22c-f4ba7c2e8c63" providerId="ADAL" clId="{B107AB36-EAB7-0B4E-9C2D-843D1672E630}" dt="2024-05-21T03:01:52.694" v="26575"/>
        <pc:sldMkLst>
          <pc:docMk/>
          <pc:sldMk cId="928294880" sldId="355"/>
        </pc:sldMkLst>
        <pc:spChg chg="mod">
          <ac:chgData name="Kaing Hour" userId="1f1f1eb3-33db-4a7f-b22c-f4ba7c2e8c63" providerId="ADAL" clId="{B107AB36-EAB7-0B4E-9C2D-843D1672E630}" dt="2024-05-22T02:26:03.445" v="28476" actId="20577"/>
          <ac:spMkLst>
            <pc:docMk/>
            <pc:sldMk cId="928294880" sldId="355"/>
            <ac:spMk id="2" creationId="{5D763D6C-24BC-FE49-3533-011E261AB3E7}"/>
          </ac:spMkLst>
        </pc:spChg>
        <pc:spChg chg="mod">
          <ac:chgData name="Kaing Hour" userId="1f1f1eb3-33db-4a7f-b22c-f4ba7c2e8c63" providerId="ADAL" clId="{B107AB36-EAB7-0B4E-9C2D-843D1672E630}" dt="2024-05-22T02:30:37.294" v="28498"/>
          <ac:spMkLst>
            <pc:docMk/>
            <pc:sldMk cId="928294880" sldId="355"/>
            <ac:spMk id="3" creationId="{FFBB2856-5998-8F3A-EFB5-25808CCA91F3}"/>
          </ac:spMkLst>
        </pc:spChg>
        <pc:spChg chg="mod">
          <ac:chgData name="Kaing Hour" userId="1f1f1eb3-33db-4a7f-b22c-f4ba7c2e8c63" providerId="ADAL" clId="{B107AB36-EAB7-0B4E-9C2D-843D1672E630}" dt="2024-05-21T03:01:52.694" v="26575"/>
          <ac:spMkLst>
            <pc:docMk/>
            <pc:sldMk cId="928294880" sldId="355"/>
            <ac:spMk id="79" creationId="{00000000-0000-0000-0000-000000000000}"/>
          </ac:spMkLst>
        </pc:spChg>
      </pc:sldChg>
      <pc:sldChg chg="addSp delSp modSp add mod">
        <pc:chgData name="Kaing Hour" userId="1f1f1eb3-33db-4a7f-b22c-f4ba7c2e8c63" providerId="ADAL" clId="{B107AB36-EAB7-0B4E-9C2D-843D1672E630}" dt="2024-06-25T16:43:03.842" v="37723" actId="1076"/>
        <pc:sldMkLst>
          <pc:docMk/>
          <pc:sldMk cId="187845633" sldId="356"/>
        </pc:sldMkLst>
        <pc:spChg chg="mod">
          <ac:chgData name="Kaing Hour" userId="1f1f1eb3-33db-4a7f-b22c-f4ba7c2e8c63" providerId="ADAL" clId="{B107AB36-EAB7-0B4E-9C2D-843D1672E630}" dt="2024-06-25T16:17:08.863" v="37093" actId="20577"/>
          <ac:spMkLst>
            <pc:docMk/>
            <pc:sldMk cId="187845633" sldId="356"/>
            <ac:spMk id="3" creationId="{21E2C6BD-E985-7E76-961C-9548D9BA59E8}"/>
          </ac:spMkLst>
        </pc:spChg>
        <pc:picChg chg="add mod">
          <ac:chgData name="Kaing Hour" userId="1f1f1eb3-33db-4a7f-b22c-f4ba7c2e8c63" providerId="ADAL" clId="{B107AB36-EAB7-0B4E-9C2D-843D1672E630}" dt="2024-06-25T16:43:03.842" v="37723" actId="1076"/>
          <ac:picMkLst>
            <pc:docMk/>
            <pc:sldMk cId="187845633" sldId="356"/>
            <ac:picMk id="6" creationId="{071A010E-0BEE-6CBC-ADC8-FB97AC453737}"/>
          </ac:picMkLst>
        </pc:picChg>
        <pc:picChg chg="del">
          <ac:chgData name="Kaing Hour" userId="1f1f1eb3-33db-4a7f-b22c-f4ba7c2e8c63" providerId="ADAL" clId="{B107AB36-EAB7-0B4E-9C2D-843D1672E630}" dt="2024-06-18T02:48:36.430" v="36837" actId="478"/>
          <ac:picMkLst>
            <pc:docMk/>
            <pc:sldMk cId="187845633" sldId="356"/>
            <ac:picMk id="7" creationId="{FAAB8669-8E4A-2CD6-C30B-290B7DF4C38D}"/>
          </ac:picMkLst>
        </pc:picChg>
      </pc:sldChg>
      <pc:sldChg chg="new del">
        <pc:chgData name="Kaing Hour" userId="1f1f1eb3-33db-4a7f-b22c-f4ba7c2e8c63" providerId="ADAL" clId="{B107AB36-EAB7-0B4E-9C2D-843D1672E630}" dt="2024-06-24T22:17:42.416" v="37011" actId="680"/>
        <pc:sldMkLst>
          <pc:docMk/>
          <pc:sldMk cId="2862517620" sldId="357"/>
        </pc:sldMkLst>
      </pc:sldChg>
      <pc:sldChg chg="new del">
        <pc:chgData name="Kaing Hour" userId="1f1f1eb3-33db-4a7f-b22c-f4ba7c2e8c63" providerId="ADAL" clId="{B107AB36-EAB7-0B4E-9C2D-843D1672E630}" dt="2024-06-18T03:57:02.943" v="36957" actId="2696"/>
        <pc:sldMkLst>
          <pc:docMk/>
          <pc:sldMk cId="2886518197" sldId="357"/>
        </pc:sldMkLst>
      </pc:sldChg>
      <pc:sldChg chg="addSp delSp modSp new mod">
        <pc:chgData name="Kaing Hour" userId="1f1f1eb3-33db-4a7f-b22c-f4ba7c2e8c63" providerId="ADAL" clId="{B107AB36-EAB7-0B4E-9C2D-843D1672E630}" dt="2024-06-25T16:35:28.243" v="37666"/>
        <pc:sldMkLst>
          <pc:docMk/>
          <pc:sldMk cId="3107711306" sldId="357"/>
        </pc:sldMkLst>
        <pc:spChg chg="mod">
          <ac:chgData name="Kaing Hour" userId="1f1f1eb3-33db-4a7f-b22c-f4ba7c2e8c63" providerId="ADAL" clId="{B107AB36-EAB7-0B4E-9C2D-843D1672E630}" dt="2024-06-25T16:20:44.271" v="37147"/>
          <ac:spMkLst>
            <pc:docMk/>
            <pc:sldMk cId="3107711306" sldId="357"/>
            <ac:spMk id="2" creationId="{7670BEEC-8154-7FE5-738B-3798D0AD98F4}"/>
          </ac:spMkLst>
        </pc:spChg>
        <pc:spChg chg="mod">
          <ac:chgData name="Kaing Hour" userId="1f1f1eb3-33db-4a7f-b22c-f4ba7c2e8c63" providerId="ADAL" clId="{B107AB36-EAB7-0B4E-9C2D-843D1672E630}" dt="2024-06-25T16:25:06.732" v="37559" actId="20577"/>
          <ac:spMkLst>
            <pc:docMk/>
            <pc:sldMk cId="3107711306" sldId="357"/>
            <ac:spMk id="3" creationId="{23D505D2-C0DF-331D-D9FB-8CEE01F0B137}"/>
          </ac:spMkLst>
        </pc:spChg>
        <pc:spChg chg="add mod">
          <ac:chgData name="Kaing Hour" userId="1f1f1eb3-33db-4a7f-b22c-f4ba7c2e8c63" providerId="ADAL" clId="{B107AB36-EAB7-0B4E-9C2D-843D1672E630}" dt="2024-06-25T16:29:28.076" v="37599" actId="1036"/>
          <ac:spMkLst>
            <pc:docMk/>
            <pc:sldMk cId="3107711306" sldId="357"/>
            <ac:spMk id="14" creationId="{9864129D-D965-5DE5-154F-F128FF1CDC7B}"/>
          </ac:spMkLst>
        </pc:spChg>
        <pc:spChg chg="add del mod">
          <ac:chgData name="Kaing Hour" userId="1f1f1eb3-33db-4a7f-b22c-f4ba7c2e8c63" providerId="ADAL" clId="{B107AB36-EAB7-0B4E-9C2D-843D1672E630}" dt="2024-06-25T16:29:30.544" v="37600" actId="478"/>
          <ac:spMkLst>
            <pc:docMk/>
            <pc:sldMk cId="3107711306" sldId="357"/>
            <ac:spMk id="15" creationId="{90964068-4DA9-C95E-9296-F9DE05146A13}"/>
          </ac:spMkLst>
        </pc:spChg>
        <pc:spChg chg="add del mod">
          <ac:chgData name="Kaing Hour" userId="1f1f1eb3-33db-4a7f-b22c-f4ba7c2e8c63" providerId="ADAL" clId="{B107AB36-EAB7-0B4E-9C2D-843D1672E630}" dt="2024-06-25T16:33:50.180" v="37639" actId="478"/>
          <ac:spMkLst>
            <pc:docMk/>
            <pc:sldMk cId="3107711306" sldId="357"/>
            <ac:spMk id="16" creationId="{D9C67D1D-B65E-2BB6-0764-36FE921D249A}"/>
          </ac:spMkLst>
        </pc:spChg>
        <pc:spChg chg="add mod">
          <ac:chgData name="Kaing Hour" userId="1f1f1eb3-33db-4a7f-b22c-f4ba7c2e8c63" providerId="ADAL" clId="{B107AB36-EAB7-0B4E-9C2D-843D1672E630}" dt="2024-06-25T16:30:07.981" v="37610" actId="1035"/>
          <ac:spMkLst>
            <pc:docMk/>
            <pc:sldMk cId="3107711306" sldId="357"/>
            <ac:spMk id="17" creationId="{1958B92E-8CEF-0E22-528E-5CC1722488B4}"/>
          </ac:spMkLst>
        </pc:spChg>
        <pc:spChg chg="add mod">
          <ac:chgData name="Kaing Hour" userId="1f1f1eb3-33db-4a7f-b22c-f4ba7c2e8c63" providerId="ADAL" clId="{B107AB36-EAB7-0B4E-9C2D-843D1672E630}" dt="2024-06-25T16:30:30.497" v="37615" actId="1038"/>
          <ac:spMkLst>
            <pc:docMk/>
            <pc:sldMk cId="3107711306" sldId="357"/>
            <ac:spMk id="18" creationId="{B2601F01-E000-00EE-385F-DEBFCA3490FD}"/>
          </ac:spMkLst>
        </pc:spChg>
        <pc:spChg chg="add mod">
          <ac:chgData name="Kaing Hour" userId="1f1f1eb3-33db-4a7f-b22c-f4ba7c2e8c63" providerId="ADAL" clId="{B107AB36-EAB7-0B4E-9C2D-843D1672E630}" dt="2024-06-25T16:30:41.822" v="37623" actId="1037"/>
          <ac:spMkLst>
            <pc:docMk/>
            <pc:sldMk cId="3107711306" sldId="357"/>
            <ac:spMk id="19" creationId="{233214EB-F68B-BB7E-47C2-AE3123A22B77}"/>
          </ac:spMkLst>
        </pc:spChg>
        <pc:spChg chg="add del mod">
          <ac:chgData name="Kaing Hour" userId="1f1f1eb3-33db-4a7f-b22c-f4ba7c2e8c63" providerId="ADAL" clId="{B107AB36-EAB7-0B4E-9C2D-843D1672E630}" dt="2024-06-25T16:33:52.150" v="37640" actId="478"/>
          <ac:spMkLst>
            <pc:docMk/>
            <pc:sldMk cId="3107711306" sldId="357"/>
            <ac:spMk id="20" creationId="{2379C86F-8A4E-76B5-7329-D897531F232E}"/>
          </ac:spMkLst>
        </pc:spChg>
        <pc:spChg chg="add mod">
          <ac:chgData name="Kaing Hour" userId="1f1f1eb3-33db-4a7f-b22c-f4ba7c2e8c63" providerId="ADAL" clId="{B107AB36-EAB7-0B4E-9C2D-843D1672E630}" dt="2024-06-25T16:31:27.973" v="37631"/>
          <ac:spMkLst>
            <pc:docMk/>
            <pc:sldMk cId="3107711306" sldId="357"/>
            <ac:spMk id="22" creationId="{64CFD6E5-3A33-CFBF-B3B8-2EE5C813BFE5}"/>
          </ac:spMkLst>
        </pc:spChg>
        <pc:spChg chg="add del mod">
          <ac:chgData name="Kaing Hour" userId="1f1f1eb3-33db-4a7f-b22c-f4ba7c2e8c63" providerId="ADAL" clId="{B107AB36-EAB7-0B4E-9C2D-843D1672E630}" dt="2024-06-25T16:33:48.937" v="37638" actId="478"/>
          <ac:spMkLst>
            <pc:docMk/>
            <pc:sldMk cId="3107711306" sldId="357"/>
            <ac:spMk id="23" creationId="{3569FB9D-11F5-B22B-9313-91EC86C65FFA}"/>
          </ac:spMkLst>
        </pc:spChg>
        <pc:spChg chg="add del mod">
          <ac:chgData name="Kaing Hour" userId="1f1f1eb3-33db-4a7f-b22c-f4ba7c2e8c63" providerId="ADAL" clId="{B107AB36-EAB7-0B4E-9C2D-843D1672E630}" dt="2024-06-25T16:33:48.003" v="37637" actId="478"/>
          <ac:spMkLst>
            <pc:docMk/>
            <pc:sldMk cId="3107711306" sldId="357"/>
            <ac:spMk id="24" creationId="{BFF83B9B-0178-1A3B-D53E-6B4E7A34D74F}"/>
          </ac:spMkLst>
        </pc:spChg>
        <pc:spChg chg="add mod">
          <ac:chgData name="Kaing Hour" userId="1f1f1eb3-33db-4a7f-b22c-f4ba7c2e8c63" providerId="ADAL" clId="{B107AB36-EAB7-0B4E-9C2D-843D1672E630}" dt="2024-06-25T16:34:10.486" v="37648" actId="1035"/>
          <ac:spMkLst>
            <pc:docMk/>
            <pc:sldMk cId="3107711306" sldId="357"/>
            <ac:spMk id="25" creationId="{59BB2EC5-32C6-E254-337E-D11BEA381349}"/>
          </ac:spMkLst>
        </pc:spChg>
        <pc:spChg chg="add del mod">
          <ac:chgData name="Kaing Hour" userId="1f1f1eb3-33db-4a7f-b22c-f4ba7c2e8c63" providerId="ADAL" clId="{B107AB36-EAB7-0B4E-9C2D-843D1672E630}" dt="2024-06-25T16:35:19.606" v="37665" actId="478"/>
          <ac:spMkLst>
            <pc:docMk/>
            <pc:sldMk cId="3107711306" sldId="357"/>
            <ac:spMk id="26" creationId="{D7D7BC8B-9A26-76F4-F104-973CADDB9C21}"/>
          </ac:spMkLst>
        </pc:spChg>
        <pc:spChg chg="add mod">
          <ac:chgData name="Kaing Hour" userId="1f1f1eb3-33db-4a7f-b22c-f4ba7c2e8c63" providerId="ADAL" clId="{B107AB36-EAB7-0B4E-9C2D-843D1672E630}" dt="2024-06-25T16:34:23.041" v="37656" actId="1037"/>
          <ac:spMkLst>
            <pc:docMk/>
            <pc:sldMk cId="3107711306" sldId="357"/>
            <ac:spMk id="27" creationId="{4ABEE1B3-9695-CA78-D479-EE0CD9A6EB87}"/>
          </ac:spMkLst>
        </pc:spChg>
        <pc:spChg chg="add mod">
          <ac:chgData name="Kaing Hour" userId="1f1f1eb3-33db-4a7f-b22c-f4ba7c2e8c63" providerId="ADAL" clId="{B107AB36-EAB7-0B4E-9C2D-843D1672E630}" dt="2024-06-25T16:35:01.819" v="37660" actId="1037"/>
          <ac:spMkLst>
            <pc:docMk/>
            <pc:sldMk cId="3107711306" sldId="357"/>
            <ac:spMk id="28" creationId="{245954EC-F0CC-3B71-EDC0-56990C83346C}"/>
          </ac:spMkLst>
        </pc:spChg>
        <pc:spChg chg="add mod">
          <ac:chgData name="Kaing Hour" userId="1f1f1eb3-33db-4a7f-b22c-f4ba7c2e8c63" providerId="ADAL" clId="{B107AB36-EAB7-0B4E-9C2D-843D1672E630}" dt="2024-06-25T16:35:17.100" v="37664" actId="1037"/>
          <ac:spMkLst>
            <pc:docMk/>
            <pc:sldMk cId="3107711306" sldId="357"/>
            <ac:spMk id="29" creationId="{846E5C5B-43A0-15CB-706D-1402EE4CC759}"/>
          </ac:spMkLst>
        </pc:spChg>
        <pc:spChg chg="add mod">
          <ac:chgData name="Kaing Hour" userId="1f1f1eb3-33db-4a7f-b22c-f4ba7c2e8c63" providerId="ADAL" clId="{B107AB36-EAB7-0B4E-9C2D-843D1672E630}" dt="2024-06-25T16:35:28.243" v="37666"/>
          <ac:spMkLst>
            <pc:docMk/>
            <pc:sldMk cId="3107711306" sldId="357"/>
            <ac:spMk id="30" creationId="{135F86BA-40E5-18B2-0E4F-FDD1000DB8A8}"/>
          </ac:spMkLst>
        </pc:spChg>
        <pc:picChg chg="add del mod">
          <ac:chgData name="Kaing Hour" userId="1f1f1eb3-33db-4a7f-b22c-f4ba7c2e8c63" providerId="ADAL" clId="{B107AB36-EAB7-0B4E-9C2D-843D1672E630}" dt="2024-06-25T16:09:29.473" v="37020" actId="478"/>
          <ac:picMkLst>
            <pc:docMk/>
            <pc:sldMk cId="3107711306" sldId="357"/>
            <ac:picMk id="5" creationId="{DCF80B61-5F2A-DEE0-32A8-0590E8DE9582}"/>
          </ac:picMkLst>
        </pc:picChg>
        <pc:picChg chg="add del mod">
          <ac:chgData name="Kaing Hour" userId="1f1f1eb3-33db-4a7f-b22c-f4ba7c2e8c63" providerId="ADAL" clId="{B107AB36-EAB7-0B4E-9C2D-843D1672E630}" dt="2024-06-25T16:09:30.514" v="37021" actId="478"/>
          <ac:picMkLst>
            <pc:docMk/>
            <pc:sldMk cId="3107711306" sldId="357"/>
            <ac:picMk id="6" creationId="{03031B57-9349-7CDC-93C0-548A919A5EAC}"/>
          </ac:picMkLst>
        </pc:picChg>
        <pc:picChg chg="add mod">
          <ac:chgData name="Kaing Hour" userId="1f1f1eb3-33db-4a7f-b22c-f4ba7c2e8c63" providerId="ADAL" clId="{B107AB36-EAB7-0B4E-9C2D-843D1672E630}" dt="2024-06-25T16:25:19.378" v="37560" actId="1076"/>
          <ac:picMkLst>
            <pc:docMk/>
            <pc:sldMk cId="3107711306" sldId="357"/>
            <ac:picMk id="7" creationId="{3EAEE7AF-532F-8327-AE7E-213BDEC63A70}"/>
          </ac:picMkLst>
        </pc:picChg>
        <pc:picChg chg="add del mod">
          <ac:chgData name="Kaing Hour" userId="1f1f1eb3-33db-4a7f-b22c-f4ba7c2e8c63" providerId="ADAL" clId="{B107AB36-EAB7-0B4E-9C2D-843D1672E630}" dt="2024-06-25T16:09:57.351" v="37031" actId="478"/>
          <ac:picMkLst>
            <pc:docMk/>
            <pc:sldMk cId="3107711306" sldId="357"/>
            <ac:picMk id="8" creationId="{F3D9974C-7DAE-E0C2-C1FF-DF04DC7DA059}"/>
          </ac:picMkLst>
        </pc:picChg>
        <pc:picChg chg="add mod">
          <ac:chgData name="Kaing Hour" userId="1f1f1eb3-33db-4a7f-b22c-f4ba7c2e8c63" providerId="ADAL" clId="{B107AB36-EAB7-0B4E-9C2D-843D1672E630}" dt="2024-06-25T16:34:13.845" v="37651" actId="1076"/>
          <ac:picMkLst>
            <pc:docMk/>
            <pc:sldMk cId="3107711306" sldId="357"/>
            <ac:picMk id="9" creationId="{C1909E46-186A-37AB-F49F-06C066299849}"/>
          </ac:picMkLst>
        </pc:picChg>
        <pc:picChg chg="add del mod">
          <ac:chgData name="Kaing Hour" userId="1f1f1eb3-33db-4a7f-b22c-f4ba7c2e8c63" providerId="ADAL" clId="{B107AB36-EAB7-0B4E-9C2D-843D1672E630}" dt="2024-06-25T16:28:30.015" v="37577" actId="478"/>
          <ac:picMkLst>
            <pc:docMk/>
            <pc:sldMk cId="3107711306" sldId="357"/>
            <ac:picMk id="11" creationId="{AD3D99CB-371F-1FBF-1708-A7A97DF55DB1}"/>
          </ac:picMkLst>
        </pc:picChg>
        <pc:picChg chg="add del mod">
          <ac:chgData name="Kaing Hour" userId="1f1f1eb3-33db-4a7f-b22c-f4ba7c2e8c63" providerId="ADAL" clId="{B107AB36-EAB7-0B4E-9C2D-843D1672E630}" dt="2024-06-25T16:28:28.172" v="37576" actId="478"/>
          <ac:picMkLst>
            <pc:docMk/>
            <pc:sldMk cId="3107711306" sldId="357"/>
            <ac:picMk id="13" creationId="{2AEDA135-4739-4BF8-287A-6D9A5F85DD68}"/>
          </ac:picMkLst>
        </pc:picChg>
        <pc:picChg chg="add mod">
          <ac:chgData name="Kaing Hour" userId="1f1f1eb3-33db-4a7f-b22c-f4ba7c2e8c63" providerId="ADAL" clId="{B107AB36-EAB7-0B4E-9C2D-843D1672E630}" dt="2024-06-25T16:31:27.973" v="37631"/>
          <ac:picMkLst>
            <pc:docMk/>
            <pc:sldMk cId="3107711306" sldId="357"/>
            <ac:picMk id="21" creationId="{958D921B-E13F-66A3-4CC5-153041CAFDA8}"/>
          </ac:picMkLst>
        </pc:picChg>
      </pc:sldChg>
      <pc:sldChg chg="addSp delSp modSp new mod">
        <pc:chgData name="Kaing Hour" userId="1f1f1eb3-33db-4a7f-b22c-f4ba7c2e8c63" providerId="ADAL" clId="{B107AB36-EAB7-0B4E-9C2D-843D1672E630}" dt="2024-06-26T20:58:15.621" v="39736" actId="20577"/>
        <pc:sldMkLst>
          <pc:docMk/>
          <pc:sldMk cId="242113695" sldId="358"/>
        </pc:sldMkLst>
        <pc:spChg chg="mod">
          <ac:chgData name="Kaing Hour" userId="1f1f1eb3-33db-4a7f-b22c-f4ba7c2e8c63" providerId="ADAL" clId="{B107AB36-EAB7-0B4E-9C2D-843D1672E630}" dt="2024-06-26T16:52:49.288" v="38258" actId="20577"/>
          <ac:spMkLst>
            <pc:docMk/>
            <pc:sldMk cId="242113695" sldId="358"/>
            <ac:spMk id="2" creationId="{441569AE-321E-69FD-B991-5DB21B782E0C}"/>
          </ac:spMkLst>
        </pc:spChg>
        <pc:spChg chg="del">
          <ac:chgData name="Kaing Hour" userId="1f1f1eb3-33db-4a7f-b22c-f4ba7c2e8c63" providerId="ADAL" clId="{B107AB36-EAB7-0B4E-9C2D-843D1672E630}" dt="2024-06-26T16:47:45.244" v="38087" actId="3680"/>
          <ac:spMkLst>
            <pc:docMk/>
            <pc:sldMk cId="242113695" sldId="358"/>
            <ac:spMk id="3" creationId="{0C03B13B-5A51-A847-07CD-AAB0CFA715E8}"/>
          </ac:spMkLst>
        </pc:spChg>
        <pc:spChg chg="add mod">
          <ac:chgData name="Kaing Hour" userId="1f1f1eb3-33db-4a7f-b22c-f4ba7c2e8c63" providerId="ADAL" clId="{B107AB36-EAB7-0B4E-9C2D-843D1672E630}" dt="2024-06-26T16:52:58.016" v="38260"/>
          <ac:spMkLst>
            <pc:docMk/>
            <pc:sldMk cId="242113695" sldId="358"/>
            <ac:spMk id="13" creationId="{F7579394-9943-1AAD-A6BC-E4C103B600F2}"/>
          </ac:spMkLst>
        </pc:spChg>
        <pc:spChg chg="add mod">
          <ac:chgData name="Kaing Hour" userId="1f1f1eb3-33db-4a7f-b22c-f4ba7c2e8c63" providerId="ADAL" clId="{B107AB36-EAB7-0B4E-9C2D-843D1672E630}" dt="2024-06-26T20:58:15.621" v="39736" actId="20577"/>
          <ac:spMkLst>
            <pc:docMk/>
            <pc:sldMk cId="242113695" sldId="358"/>
            <ac:spMk id="14" creationId="{FCD0ADA2-B960-D600-21E7-450FD91D47D8}"/>
          </ac:spMkLst>
        </pc:spChg>
        <pc:graphicFrameChg chg="add mod ord modGraphic">
          <ac:chgData name="Kaing Hour" userId="1f1f1eb3-33db-4a7f-b22c-f4ba7c2e8c63" providerId="ADAL" clId="{B107AB36-EAB7-0B4E-9C2D-843D1672E630}" dt="2024-06-26T16:52:46.715" v="38251" actId="1076"/>
          <ac:graphicFrameMkLst>
            <pc:docMk/>
            <pc:sldMk cId="242113695" sldId="358"/>
            <ac:graphicFrameMk id="5" creationId="{33977A0F-301B-F2DB-FF7E-6D6B2FF6ED4C}"/>
          </ac:graphicFrameMkLst>
        </pc:graphicFrame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7" creationId="{C756EAB2-B629-5090-C495-F7899DA5915D}"/>
          </ac:picMkLst>
        </pc:pic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8" creationId="{2B03D5AA-98E9-0CFA-DD2C-FAE818366BAE}"/>
          </ac:picMkLst>
        </pc:pic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9" creationId="{17C571B7-E02A-758F-72A4-AB091ED61347}"/>
          </ac:picMkLst>
        </pc:pic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10" creationId="{0BB0EE69-6B17-EEAE-2B19-59539A82D8A1}"/>
          </ac:picMkLst>
        </pc:pic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11" creationId="{BB4BBD0D-1632-B41A-0A12-9557D554EAE8}"/>
          </ac:picMkLst>
        </pc:picChg>
        <pc:picChg chg="add mod">
          <ac:chgData name="Kaing Hour" userId="1f1f1eb3-33db-4a7f-b22c-f4ba7c2e8c63" providerId="ADAL" clId="{B107AB36-EAB7-0B4E-9C2D-843D1672E630}" dt="2024-06-26T16:52:46.715" v="38251" actId="1076"/>
          <ac:picMkLst>
            <pc:docMk/>
            <pc:sldMk cId="242113695" sldId="358"/>
            <ac:picMk id="12" creationId="{3061D53A-4276-4667-FD7D-1E7D9FE5816A}"/>
          </ac:picMkLst>
        </pc:picChg>
      </pc:sldChg>
      <pc:sldChg chg="addSp delSp modSp add del mod">
        <pc:chgData name="Kaing Hour" userId="1f1f1eb3-33db-4a7f-b22c-f4ba7c2e8c63" providerId="ADAL" clId="{B107AB36-EAB7-0B4E-9C2D-843D1672E630}" dt="2024-06-18T03:58:50.646" v="36992" actId="2696"/>
        <pc:sldMkLst>
          <pc:docMk/>
          <pc:sldMk cId="3959638240" sldId="358"/>
        </pc:sldMkLst>
        <pc:spChg chg="mod">
          <ac:chgData name="Kaing Hour" userId="1f1f1eb3-33db-4a7f-b22c-f4ba7c2e8c63" providerId="ADAL" clId="{B107AB36-EAB7-0B4E-9C2D-843D1672E630}" dt="2024-06-18T03:57:08.695" v="36960" actId="20577"/>
          <ac:spMkLst>
            <pc:docMk/>
            <pc:sldMk cId="3959638240" sldId="358"/>
            <ac:spMk id="3" creationId="{69468D58-BDB6-C224-C3D0-4BEF48312ED5}"/>
          </ac:spMkLst>
        </pc:spChg>
        <pc:spChg chg="del">
          <ac:chgData name="Kaing Hour" userId="1f1f1eb3-33db-4a7f-b22c-f4ba7c2e8c63" providerId="ADAL" clId="{B107AB36-EAB7-0B4E-9C2D-843D1672E630}" dt="2024-06-18T03:57:07.527" v="36959" actId="478"/>
          <ac:spMkLst>
            <pc:docMk/>
            <pc:sldMk cId="3959638240" sldId="358"/>
            <ac:spMk id="25" creationId="{4A8FB460-C667-3507-FEB2-EBAB8F10CFC8}"/>
          </ac:spMkLst>
        </pc:spChg>
        <pc:grpChg chg="del">
          <ac:chgData name="Kaing Hour" userId="1f1f1eb3-33db-4a7f-b22c-f4ba7c2e8c63" providerId="ADAL" clId="{B107AB36-EAB7-0B4E-9C2D-843D1672E630}" dt="2024-06-18T03:57:05.806" v="36958" actId="478"/>
          <ac:grpSpMkLst>
            <pc:docMk/>
            <pc:sldMk cId="3959638240" sldId="358"/>
            <ac:grpSpMk id="22" creationId="{A3FB68D4-73DC-7DB3-FE8F-4C35C04E34FC}"/>
          </ac:grpSpMkLst>
        </pc:grpChg>
        <pc:picChg chg="add mod">
          <ac:chgData name="Kaing Hour" userId="1f1f1eb3-33db-4a7f-b22c-f4ba7c2e8c63" providerId="ADAL" clId="{B107AB36-EAB7-0B4E-9C2D-843D1672E630}" dt="2024-06-18T03:57:26.567" v="36967" actId="1076"/>
          <ac:picMkLst>
            <pc:docMk/>
            <pc:sldMk cId="3959638240" sldId="358"/>
            <ac:picMk id="5" creationId="{D2316870-AB1C-AFE1-25C3-D12F8172B9AD}"/>
          </ac:picMkLst>
        </pc:picChg>
        <pc:picChg chg="del">
          <ac:chgData name="Kaing Hour" userId="1f1f1eb3-33db-4a7f-b22c-f4ba7c2e8c63" providerId="ADAL" clId="{B107AB36-EAB7-0B4E-9C2D-843D1672E630}" dt="2024-06-18T03:57:07.527" v="36959" actId="478"/>
          <ac:picMkLst>
            <pc:docMk/>
            <pc:sldMk cId="3959638240" sldId="358"/>
            <ac:picMk id="26" creationId="{139E0CDC-3534-BBC3-7A53-10FABDFD80BA}"/>
          </ac:picMkLst>
        </pc:picChg>
      </pc:sldChg>
      <pc:sldChg chg="modSp new add del mod">
        <pc:chgData name="Kaing Hour" userId="1f1f1eb3-33db-4a7f-b22c-f4ba7c2e8c63" providerId="ADAL" clId="{B107AB36-EAB7-0B4E-9C2D-843D1672E630}" dt="2024-06-26T15:49:09.686" v="37927" actId="2696"/>
        <pc:sldMkLst>
          <pc:docMk/>
          <pc:sldMk cId="4068363724" sldId="358"/>
        </pc:sldMkLst>
        <pc:spChg chg="mod">
          <ac:chgData name="Kaing Hour" userId="1f1f1eb3-33db-4a7f-b22c-f4ba7c2e8c63" providerId="ADAL" clId="{B107AB36-EAB7-0B4E-9C2D-843D1672E630}" dt="2024-06-26T15:45:57.634" v="37913" actId="20577"/>
          <ac:spMkLst>
            <pc:docMk/>
            <pc:sldMk cId="4068363724" sldId="358"/>
            <ac:spMk id="2" creationId="{C65DB0F8-EAAD-9C97-B603-23EEDB0D87F7}"/>
          </ac:spMkLst>
        </pc:spChg>
      </pc:sldChg>
      <pc:sldChg chg="add del">
        <pc:chgData name="Kaing Hour" userId="1f1f1eb3-33db-4a7f-b22c-f4ba7c2e8c63" providerId="ADAL" clId="{B107AB36-EAB7-0B4E-9C2D-843D1672E630}" dt="2024-06-26T15:45:56.528" v="37911"/>
        <pc:sldMkLst>
          <pc:docMk/>
          <pc:sldMk cId="82853204" sldId="359"/>
        </pc:sldMkLst>
      </pc:sldChg>
      <pc:sldChg chg="add del">
        <pc:chgData name="Kaing Hour" userId="1f1f1eb3-33db-4a7f-b22c-f4ba7c2e8c63" providerId="ADAL" clId="{B107AB36-EAB7-0B4E-9C2D-843D1672E630}" dt="2024-06-18T03:57:13.730" v="36962"/>
        <pc:sldMkLst>
          <pc:docMk/>
          <pc:sldMk cId="2718272202" sldId="359"/>
        </pc:sldMkLst>
      </pc:sldChg>
      <pc:sldChg chg="del">
        <pc:chgData name="Kaing Hour" userId="1f1f1eb3-33db-4a7f-b22c-f4ba7c2e8c63" providerId="ADAL" clId="{B107AB36-EAB7-0B4E-9C2D-843D1672E630}" dt="2024-05-08T05:05:34.710" v="10" actId="2696"/>
        <pc:sldMkLst>
          <pc:docMk/>
          <pc:sldMk cId="940851441" sldId="365"/>
        </pc:sldMkLst>
      </pc:sldChg>
      <pc:sldChg chg="del">
        <pc:chgData name="Kaing Hour" userId="1f1f1eb3-33db-4a7f-b22c-f4ba7c2e8c63" providerId="ADAL" clId="{B107AB36-EAB7-0B4E-9C2D-843D1672E630}" dt="2024-05-08T05:05:34.700" v="7" actId="2696"/>
        <pc:sldMkLst>
          <pc:docMk/>
          <pc:sldMk cId="1036184845" sldId="366"/>
        </pc:sldMkLst>
      </pc:sldChg>
      <pc:sldChg chg="del">
        <pc:chgData name="Kaing Hour" userId="1f1f1eb3-33db-4a7f-b22c-f4ba7c2e8c63" providerId="ADAL" clId="{B107AB36-EAB7-0B4E-9C2D-843D1672E630}" dt="2024-05-08T05:05:34.744" v="14" actId="2696"/>
        <pc:sldMkLst>
          <pc:docMk/>
          <pc:sldMk cId="1100882913" sldId="367"/>
        </pc:sldMkLst>
      </pc:sldChg>
      <pc:sldChg chg="del">
        <pc:chgData name="Kaing Hour" userId="1f1f1eb3-33db-4a7f-b22c-f4ba7c2e8c63" providerId="ADAL" clId="{B107AB36-EAB7-0B4E-9C2D-843D1672E630}" dt="2024-05-08T05:05:34.712" v="11" actId="2696"/>
        <pc:sldMkLst>
          <pc:docMk/>
          <pc:sldMk cId="2824525365" sldId="368"/>
        </pc:sldMkLst>
      </pc:sldChg>
      <pc:sldChg chg="del">
        <pc:chgData name="Kaing Hour" userId="1f1f1eb3-33db-4a7f-b22c-f4ba7c2e8c63" providerId="ADAL" clId="{B107AB36-EAB7-0B4E-9C2D-843D1672E630}" dt="2024-05-08T05:05:34.702" v="8" actId="2696"/>
        <pc:sldMkLst>
          <pc:docMk/>
          <pc:sldMk cId="2783081073" sldId="369"/>
        </pc:sldMkLst>
      </pc:sldChg>
      <pc:sldChg chg="del">
        <pc:chgData name="Kaing Hour" userId="1f1f1eb3-33db-4a7f-b22c-f4ba7c2e8c63" providerId="ADAL" clId="{B107AB36-EAB7-0B4E-9C2D-843D1672E630}" dt="2024-05-08T05:05:34.713" v="12" actId="2696"/>
        <pc:sldMkLst>
          <pc:docMk/>
          <pc:sldMk cId="506433301" sldId="370"/>
        </pc:sldMkLst>
      </pc:sldChg>
      <pc:sldChg chg="del">
        <pc:chgData name="Kaing Hour" userId="1f1f1eb3-33db-4a7f-b22c-f4ba7c2e8c63" providerId="ADAL" clId="{B107AB36-EAB7-0B4E-9C2D-843D1672E630}" dt="2024-05-08T05:05:34.714" v="13" actId="2696"/>
        <pc:sldMkLst>
          <pc:docMk/>
          <pc:sldMk cId="3719564818" sldId="371"/>
        </pc:sldMkLst>
      </pc:sldChg>
      <pc:sldChg chg="del">
        <pc:chgData name="Kaing Hour" userId="1f1f1eb3-33db-4a7f-b22c-f4ba7c2e8c63" providerId="ADAL" clId="{B107AB36-EAB7-0B4E-9C2D-843D1672E630}" dt="2024-05-08T05:05:34.704" v="9" actId="2696"/>
        <pc:sldMkLst>
          <pc:docMk/>
          <pc:sldMk cId="4011954715" sldId="372"/>
        </pc:sldMkLst>
      </pc:sldChg>
      <pc:sldMasterChg chg="modSldLayout sldLayoutOrd">
        <pc:chgData name="Kaing Hour" userId="1f1f1eb3-33db-4a7f-b22c-f4ba7c2e8c63" providerId="ADAL" clId="{B107AB36-EAB7-0B4E-9C2D-843D1672E630}" dt="2024-05-08T05:09:32.191" v="123" actId="20578"/>
        <pc:sldMasterMkLst>
          <pc:docMk/>
          <pc:sldMasterMk cId="0" sldId="2147483648"/>
        </pc:sldMasterMkLst>
        <pc:sldLayoutChg chg="ord">
          <pc:chgData name="Kaing Hour" userId="1f1f1eb3-33db-4a7f-b22c-f4ba7c2e8c63" providerId="ADAL" clId="{B107AB36-EAB7-0B4E-9C2D-843D1672E630}" dt="2024-05-08T05:09:32.191" v="123" actId="20578"/>
          <pc:sldLayoutMkLst>
            <pc:docMk/>
            <pc:sldMasterMk cId="0" sldId="2147483648"/>
            <pc:sldLayoutMk cId="0" sldId="2147483649"/>
          </pc:sldLayoutMkLst>
        </pc:sldLayoutChg>
        <pc:sldLayoutChg chg="modSp mod">
          <pc:chgData name="Kaing Hour" userId="1f1f1eb3-33db-4a7f-b22c-f4ba7c2e8c63" providerId="ADAL" clId="{B107AB36-EAB7-0B4E-9C2D-843D1672E630}" dt="2024-05-08T05:08:31.244" v="107" actId="14100"/>
          <pc:sldLayoutMkLst>
            <pc:docMk/>
            <pc:sldMasterMk cId="0" sldId="2147483648"/>
            <pc:sldLayoutMk cId="0" sldId="2147483650"/>
          </pc:sldLayoutMkLst>
          <pc:spChg chg="mod">
            <ac:chgData name="Kaing Hour" userId="1f1f1eb3-33db-4a7f-b22c-f4ba7c2e8c63" providerId="ADAL" clId="{B107AB36-EAB7-0B4E-9C2D-843D1672E630}" dt="2024-05-08T05:08:31.244" v="107" actId="14100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Kaing Hour" userId="S::1820077@az.nict.go.jp::1f1f1eb3-33db-4a7f-b22c-f4ba7c2e8c63" providerId="AD" clId="Web-{82A1D644-8448-F153-BA39-31BB116EE952}"/>
    <pc:docChg chg="addSld delSld modSld sldOrd">
      <pc:chgData name="Kaing Hour" userId="S::1820077@az.nict.go.jp::1f1f1eb3-33db-4a7f-b22c-f4ba7c2e8c63" providerId="AD" clId="Web-{82A1D644-8448-F153-BA39-31BB116EE952}" dt="2024-05-21T04:11:28.717" v="75" actId="20577"/>
      <pc:docMkLst>
        <pc:docMk/>
      </pc:docMkLst>
      <pc:sldChg chg="add del">
        <pc:chgData name="Kaing Hour" userId="S::1820077@az.nict.go.jp::1f1f1eb3-33db-4a7f-b22c-f4ba7c2e8c63" providerId="AD" clId="Web-{82A1D644-8448-F153-BA39-31BB116EE952}" dt="2024-05-21T03:00:45.923" v="49"/>
        <pc:sldMkLst>
          <pc:docMk/>
          <pc:sldMk cId="0" sldId="257"/>
        </pc:sldMkLst>
      </pc:sldChg>
      <pc:sldChg chg="add del">
        <pc:chgData name="Kaing Hour" userId="S::1820077@az.nict.go.jp::1f1f1eb3-33db-4a7f-b22c-f4ba7c2e8c63" providerId="AD" clId="Web-{82A1D644-8448-F153-BA39-31BB116EE952}" dt="2024-05-21T03:00:45.923" v="48"/>
        <pc:sldMkLst>
          <pc:docMk/>
          <pc:sldMk cId="0" sldId="258"/>
        </pc:sldMkLst>
      </pc:sldChg>
      <pc:sldChg chg="add del">
        <pc:chgData name="Kaing Hour" userId="S::1820077@az.nict.go.jp::1f1f1eb3-33db-4a7f-b22c-f4ba7c2e8c63" providerId="AD" clId="Web-{82A1D644-8448-F153-BA39-31BB116EE952}" dt="2024-05-21T03:00:45.923" v="47"/>
        <pc:sldMkLst>
          <pc:docMk/>
          <pc:sldMk cId="0" sldId="259"/>
        </pc:sldMkLst>
      </pc:sldChg>
      <pc:sldChg chg="add del">
        <pc:chgData name="Kaing Hour" userId="S::1820077@az.nict.go.jp::1f1f1eb3-33db-4a7f-b22c-f4ba7c2e8c63" providerId="AD" clId="Web-{82A1D644-8448-F153-BA39-31BB116EE952}" dt="2024-05-21T03:00:45.923" v="46"/>
        <pc:sldMkLst>
          <pc:docMk/>
          <pc:sldMk cId="0" sldId="260"/>
        </pc:sldMkLst>
      </pc:sldChg>
      <pc:sldChg chg="add del">
        <pc:chgData name="Kaing Hour" userId="S::1820077@az.nict.go.jp::1f1f1eb3-33db-4a7f-b22c-f4ba7c2e8c63" providerId="AD" clId="Web-{82A1D644-8448-F153-BA39-31BB116EE952}" dt="2024-05-21T03:00:45.907" v="45"/>
        <pc:sldMkLst>
          <pc:docMk/>
          <pc:sldMk cId="0" sldId="261"/>
        </pc:sldMkLst>
      </pc:sldChg>
      <pc:sldChg chg="add del">
        <pc:chgData name="Kaing Hour" userId="S::1820077@az.nict.go.jp::1f1f1eb3-33db-4a7f-b22c-f4ba7c2e8c63" providerId="AD" clId="Web-{82A1D644-8448-F153-BA39-31BB116EE952}" dt="2024-05-21T03:00:45.907" v="44"/>
        <pc:sldMkLst>
          <pc:docMk/>
          <pc:sldMk cId="0" sldId="262"/>
        </pc:sldMkLst>
      </pc:sldChg>
      <pc:sldChg chg="add del">
        <pc:chgData name="Kaing Hour" userId="S::1820077@az.nict.go.jp::1f1f1eb3-33db-4a7f-b22c-f4ba7c2e8c63" providerId="AD" clId="Web-{82A1D644-8448-F153-BA39-31BB116EE952}" dt="2024-05-21T03:00:45.907" v="43"/>
        <pc:sldMkLst>
          <pc:docMk/>
          <pc:sldMk cId="0" sldId="263"/>
        </pc:sldMkLst>
      </pc:sldChg>
      <pc:sldChg chg="add del">
        <pc:chgData name="Kaing Hour" userId="S::1820077@az.nict.go.jp::1f1f1eb3-33db-4a7f-b22c-f4ba7c2e8c63" providerId="AD" clId="Web-{82A1D644-8448-F153-BA39-31BB116EE952}" dt="2024-05-21T03:00:45.907" v="42"/>
        <pc:sldMkLst>
          <pc:docMk/>
          <pc:sldMk cId="0" sldId="264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41"/>
        <pc:sldMkLst>
          <pc:docMk/>
          <pc:sldMk cId="0" sldId="265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40"/>
        <pc:sldMkLst>
          <pc:docMk/>
          <pc:sldMk cId="0" sldId="266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39"/>
        <pc:sldMkLst>
          <pc:docMk/>
          <pc:sldMk cId="0" sldId="267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38"/>
        <pc:sldMkLst>
          <pc:docMk/>
          <pc:sldMk cId="0" sldId="268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37"/>
        <pc:sldMkLst>
          <pc:docMk/>
          <pc:sldMk cId="0" sldId="269"/>
        </pc:sldMkLst>
      </pc:sldChg>
      <pc:sldChg chg="add del">
        <pc:chgData name="Kaing Hour" userId="S::1820077@az.nict.go.jp::1f1f1eb3-33db-4a7f-b22c-f4ba7c2e8c63" providerId="AD" clId="Web-{82A1D644-8448-F153-BA39-31BB116EE952}" dt="2024-05-21T03:00:45.892" v="36"/>
        <pc:sldMkLst>
          <pc:docMk/>
          <pc:sldMk cId="0" sldId="270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5"/>
        <pc:sldMkLst>
          <pc:docMk/>
          <pc:sldMk cId="0" sldId="271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4"/>
        <pc:sldMkLst>
          <pc:docMk/>
          <pc:sldMk cId="0" sldId="272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3"/>
        <pc:sldMkLst>
          <pc:docMk/>
          <pc:sldMk cId="0" sldId="273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2"/>
        <pc:sldMkLst>
          <pc:docMk/>
          <pc:sldMk cId="0" sldId="274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1"/>
        <pc:sldMkLst>
          <pc:docMk/>
          <pc:sldMk cId="0" sldId="275"/>
        </pc:sldMkLst>
      </pc:sldChg>
      <pc:sldChg chg="add del">
        <pc:chgData name="Kaing Hour" userId="S::1820077@az.nict.go.jp::1f1f1eb3-33db-4a7f-b22c-f4ba7c2e8c63" providerId="AD" clId="Web-{82A1D644-8448-F153-BA39-31BB116EE952}" dt="2024-05-21T03:00:45.876" v="30"/>
        <pc:sldMkLst>
          <pc:docMk/>
          <pc:sldMk cId="0" sldId="276"/>
        </pc:sldMkLst>
      </pc:sldChg>
      <pc:sldChg chg="add del">
        <pc:chgData name="Kaing Hour" userId="S::1820077@az.nict.go.jp::1f1f1eb3-33db-4a7f-b22c-f4ba7c2e8c63" providerId="AD" clId="Web-{82A1D644-8448-F153-BA39-31BB116EE952}" dt="2024-05-21T03:00:45.860" v="29"/>
        <pc:sldMkLst>
          <pc:docMk/>
          <pc:sldMk cId="0" sldId="277"/>
        </pc:sldMkLst>
      </pc:sldChg>
      <pc:sldChg chg="add del">
        <pc:chgData name="Kaing Hour" userId="S::1820077@az.nict.go.jp::1f1f1eb3-33db-4a7f-b22c-f4ba7c2e8c63" providerId="AD" clId="Web-{82A1D644-8448-F153-BA39-31BB116EE952}" dt="2024-05-21T03:00:45.860" v="28"/>
        <pc:sldMkLst>
          <pc:docMk/>
          <pc:sldMk cId="0" sldId="278"/>
        </pc:sldMkLst>
      </pc:sldChg>
      <pc:sldChg chg="modSp">
        <pc:chgData name="Kaing Hour" userId="S::1820077@az.nict.go.jp::1f1f1eb3-33db-4a7f-b22c-f4ba7c2e8c63" providerId="AD" clId="Web-{82A1D644-8448-F153-BA39-31BB116EE952}" dt="2024-05-21T04:11:02.436" v="68" actId="20577"/>
        <pc:sldMkLst>
          <pc:docMk/>
          <pc:sldMk cId="2154675225" sldId="295"/>
        </pc:sldMkLst>
        <pc:spChg chg="mod">
          <ac:chgData name="Kaing Hour" userId="S::1820077@az.nict.go.jp::1f1f1eb3-33db-4a7f-b22c-f4ba7c2e8c63" providerId="AD" clId="Web-{82A1D644-8448-F153-BA39-31BB116EE952}" dt="2024-05-21T04:11:02.436" v="68" actId="20577"/>
          <ac:spMkLst>
            <pc:docMk/>
            <pc:sldMk cId="2154675225" sldId="295"/>
            <ac:spMk id="2" creationId="{8AB1BC17-629E-4AF9-E038-F059FEDFB5B7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11:28.717" v="75" actId="20577"/>
        <pc:sldMkLst>
          <pc:docMk/>
          <pc:sldMk cId="3153284583" sldId="316"/>
        </pc:sldMkLst>
        <pc:spChg chg="mod">
          <ac:chgData name="Kaing Hour" userId="S::1820077@az.nict.go.jp::1f1f1eb3-33db-4a7f-b22c-f4ba7c2e8c63" providerId="AD" clId="Web-{82A1D644-8448-F153-BA39-31BB116EE952}" dt="2024-05-21T04:11:12.983" v="70" actId="20577"/>
          <ac:spMkLst>
            <pc:docMk/>
            <pc:sldMk cId="3153284583" sldId="316"/>
            <ac:spMk id="2" creationId="{F346BFA9-604E-1B17-18F1-5E831207AA47}"/>
          </ac:spMkLst>
        </pc:spChg>
        <pc:spChg chg="mod">
          <ac:chgData name="Kaing Hour" userId="S::1820077@az.nict.go.jp::1f1f1eb3-33db-4a7f-b22c-f4ba7c2e8c63" providerId="AD" clId="Web-{82A1D644-8448-F153-BA39-31BB116EE952}" dt="2024-05-21T04:11:21.311" v="72" actId="20577"/>
          <ac:spMkLst>
            <pc:docMk/>
            <pc:sldMk cId="3153284583" sldId="316"/>
            <ac:spMk id="7" creationId="{6453A1E0-AAB5-B68E-449B-7991CEF07F90}"/>
          </ac:spMkLst>
        </pc:spChg>
        <pc:spChg chg="mod">
          <ac:chgData name="Kaing Hour" userId="S::1820077@az.nict.go.jp::1f1f1eb3-33db-4a7f-b22c-f4ba7c2e8c63" providerId="AD" clId="Web-{82A1D644-8448-F153-BA39-31BB116EE952}" dt="2024-05-21T04:11:28.717" v="75" actId="20577"/>
          <ac:spMkLst>
            <pc:docMk/>
            <pc:sldMk cId="3153284583" sldId="316"/>
            <ac:spMk id="17" creationId="{FA40D7CC-A4FB-3839-B243-565B5579B9C5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10:46.576" v="64" actId="20577"/>
        <pc:sldMkLst>
          <pc:docMk/>
          <pc:sldMk cId="4233532137" sldId="326"/>
        </pc:sldMkLst>
        <pc:spChg chg="mod">
          <ac:chgData name="Kaing Hour" userId="S::1820077@az.nict.go.jp::1f1f1eb3-33db-4a7f-b22c-f4ba7c2e8c63" providerId="AD" clId="Web-{82A1D644-8448-F153-BA39-31BB116EE952}" dt="2024-05-21T04:10:46.576" v="64" actId="20577"/>
          <ac:spMkLst>
            <pc:docMk/>
            <pc:sldMk cId="4233532137" sldId="326"/>
            <ac:spMk id="3" creationId="{3AFCD8CB-057D-99F6-7171-63D5E166F7C7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10:27.232" v="61" actId="20577"/>
        <pc:sldMkLst>
          <pc:docMk/>
          <pc:sldMk cId="3094415806" sldId="338"/>
        </pc:sldMkLst>
        <pc:spChg chg="mod">
          <ac:chgData name="Kaing Hour" userId="S::1820077@az.nict.go.jp::1f1f1eb3-33db-4a7f-b22c-f4ba7c2e8c63" providerId="AD" clId="Web-{82A1D644-8448-F153-BA39-31BB116EE952}" dt="2024-05-21T04:10:27.232" v="61" actId="20577"/>
          <ac:spMkLst>
            <pc:docMk/>
            <pc:sldMk cId="3094415806" sldId="338"/>
            <ac:spMk id="3" creationId="{FE3F3EE5-9693-5907-DC7B-11077833AF1E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09:57.184" v="56" actId="20577"/>
        <pc:sldMkLst>
          <pc:docMk/>
          <pc:sldMk cId="2700733210" sldId="342"/>
        </pc:sldMkLst>
        <pc:spChg chg="mod">
          <ac:chgData name="Kaing Hour" userId="S::1820077@az.nict.go.jp::1f1f1eb3-33db-4a7f-b22c-f4ba7c2e8c63" providerId="AD" clId="Web-{82A1D644-8448-F153-BA39-31BB116EE952}" dt="2024-05-21T04:09:57.184" v="56" actId="20577"/>
          <ac:spMkLst>
            <pc:docMk/>
            <pc:sldMk cId="2700733210" sldId="342"/>
            <ac:spMk id="3" creationId="{464A5C5B-1529-82FE-1432-850722F4B108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10:12.919" v="58" actId="20577"/>
        <pc:sldMkLst>
          <pc:docMk/>
          <pc:sldMk cId="3181009929" sldId="343"/>
        </pc:sldMkLst>
        <pc:spChg chg="mod">
          <ac:chgData name="Kaing Hour" userId="S::1820077@az.nict.go.jp::1f1f1eb3-33db-4a7f-b22c-f4ba7c2e8c63" providerId="AD" clId="Web-{82A1D644-8448-F153-BA39-31BB116EE952}" dt="2024-05-21T04:10:12.919" v="58" actId="20577"/>
          <ac:spMkLst>
            <pc:docMk/>
            <pc:sldMk cId="3181009929" sldId="343"/>
            <ac:spMk id="3" creationId="{5A3150FC-8796-734A-9232-93CD34889F09}"/>
          </ac:spMkLst>
        </pc:spChg>
      </pc:sldChg>
      <pc:sldChg chg="modSp">
        <pc:chgData name="Kaing Hour" userId="S::1820077@az.nict.go.jp::1f1f1eb3-33db-4a7f-b22c-f4ba7c2e8c63" providerId="AD" clId="Web-{82A1D644-8448-F153-BA39-31BB116EE952}" dt="2024-05-21T04:10:54.810" v="66" actId="20577"/>
        <pc:sldMkLst>
          <pc:docMk/>
          <pc:sldMk cId="2256677261" sldId="353"/>
        </pc:sldMkLst>
        <pc:spChg chg="mod">
          <ac:chgData name="Kaing Hour" userId="S::1820077@az.nict.go.jp::1f1f1eb3-33db-4a7f-b22c-f4ba7c2e8c63" providerId="AD" clId="Web-{82A1D644-8448-F153-BA39-31BB116EE952}" dt="2024-05-21T04:10:54.810" v="66" actId="20577"/>
          <ac:spMkLst>
            <pc:docMk/>
            <pc:sldMk cId="2256677261" sldId="353"/>
            <ac:spMk id="3" creationId="{C9089852-B085-1315-B30B-5AFAA21FDA9C}"/>
          </ac:spMkLst>
        </pc:spChg>
      </pc:sldChg>
      <pc:sldChg chg="new del ord">
        <pc:chgData name="Kaing Hour" userId="S::1820077@az.nict.go.jp::1f1f1eb3-33db-4a7f-b22c-f4ba7c2e8c63" providerId="AD" clId="Web-{82A1D644-8448-F153-BA39-31BB116EE952}" dt="2024-05-21T03:00:49.126" v="52"/>
        <pc:sldMkLst>
          <pc:docMk/>
          <pc:sldMk cId="2260734741" sldId="354"/>
        </pc:sldMkLst>
      </pc:sldChg>
      <pc:sldChg chg="new del">
        <pc:chgData name="Kaing Hour" userId="S::1820077@az.nict.go.jp::1f1f1eb3-33db-4a7f-b22c-f4ba7c2e8c63" providerId="AD" clId="Web-{82A1D644-8448-F153-BA39-31BB116EE952}" dt="2024-05-21T03:00:32.985" v="1"/>
        <pc:sldMkLst>
          <pc:docMk/>
          <pc:sldMk cId="3867591746" sldId="354"/>
        </pc:sldMkLst>
      </pc:sldChg>
      <pc:sldChg chg="add del">
        <pc:chgData name="Kaing Hour" userId="S::1820077@az.nict.go.jp::1f1f1eb3-33db-4a7f-b22c-f4ba7c2e8c63" providerId="AD" clId="Web-{82A1D644-8448-F153-BA39-31BB116EE952}" dt="2024-05-21T03:00:45.923" v="50"/>
        <pc:sldMkLst>
          <pc:docMk/>
          <pc:sldMk cId="3577197362" sldId="355"/>
        </pc:sldMkLst>
      </pc:sldChg>
      <pc:sldMasterChg chg="addSldLayout delSldLayout">
        <pc:chgData name="Kaing Hour" userId="S::1820077@az.nict.go.jp::1f1f1eb3-33db-4a7f-b22c-f4ba7c2e8c63" providerId="AD" clId="Web-{82A1D644-8448-F153-BA39-31BB116EE952}" dt="2024-05-21T03:00:45.923" v="50"/>
        <pc:sldMasterMkLst>
          <pc:docMk/>
          <pc:sldMasterMk cId="0" sldId="2147483648"/>
        </pc:sldMasterMkLst>
        <pc:sldLayoutChg chg="add del">
          <pc:chgData name="Kaing Hour" userId="S::1820077@az.nict.go.jp::1f1f1eb3-33db-4a7f-b22c-f4ba7c2e8c63" providerId="AD" clId="Web-{82A1D644-8448-F153-BA39-31BB116EE952}" dt="2024-05-21T03:00:45.923" v="50"/>
          <pc:sldLayoutMkLst>
            <pc:docMk/>
            <pc:sldMasterMk cId="0" sldId="2147483648"/>
            <pc:sldLayoutMk cId="849547353" sldId="2147483651"/>
          </pc:sldLayoutMkLst>
        </pc:sldLayoutChg>
        <pc:sldLayoutChg chg="add del">
          <pc:chgData name="Kaing Hour" userId="S::1820077@az.nict.go.jp::1f1f1eb3-33db-4a7f-b22c-f4ba7c2e8c63" providerId="AD" clId="Web-{82A1D644-8448-F153-BA39-31BB116EE952}" dt="2024-05-21T03:00:45.923" v="49"/>
          <pc:sldLayoutMkLst>
            <pc:docMk/>
            <pc:sldMasterMk cId="0" sldId="2147483648"/>
            <pc:sldLayoutMk cId="274385530" sldId="2147483652"/>
          </pc:sldLayoutMkLst>
        </pc:sldLayoutChg>
        <pc:sldLayoutChg chg="add del">
          <pc:chgData name="Kaing Hour" userId="S::1820077@az.nict.go.jp::1f1f1eb3-33db-4a7f-b22c-f4ba7c2e8c63" providerId="AD" clId="Web-{82A1D644-8448-F153-BA39-31BB116EE952}" dt="2024-05-21T03:00:45.923" v="48"/>
          <pc:sldLayoutMkLst>
            <pc:docMk/>
            <pc:sldMasterMk cId="0" sldId="2147483648"/>
            <pc:sldLayoutMk cId="1083577948" sldId="2147483653"/>
          </pc:sldLayoutMkLst>
        </pc:sldLayoutChg>
        <pc:sldLayoutChg chg="add del">
          <pc:chgData name="Kaing Hour" userId="S::1820077@az.nict.go.jp::1f1f1eb3-33db-4a7f-b22c-f4ba7c2e8c63" providerId="AD" clId="Web-{82A1D644-8448-F153-BA39-31BB116EE952}" dt="2024-05-21T03:00:45.907" v="44"/>
          <pc:sldLayoutMkLst>
            <pc:docMk/>
            <pc:sldMasterMk cId="0" sldId="2147483648"/>
            <pc:sldLayoutMk cId="3044173256" sldId="2147483654"/>
          </pc:sldLayoutMkLst>
        </pc:sldLayoutChg>
        <pc:sldLayoutChg chg="add del">
          <pc:chgData name="Kaing Hour" userId="S::1820077@az.nict.go.jp::1f1f1eb3-33db-4a7f-b22c-f4ba7c2e8c63" providerId="AD" clId="Web-{82A1D644-8448-F153-BA39-31BB116EE952}" dt="2024-05-21T03:00:45.876" v="34"/>
          <pc:sldLayoutMkLst>
            <pc:docMk/>
            <pc:sldMasterMk cId="0" sldId="2147483648"/>
            <pc:sldLayoutMk cId="1376106811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5587733" y="1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13663-0F19-4DDE-953E-3BC6F58F94C2}" type="datetimeFigureOut">
              <a:rPr kumimoji="1" lang="ja-JP" altLang="en-US" smtClean="0"/>
              <a:t>2024/6/26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985934" y="3199352"/>
            <a:ext cx="7894446" cy="3031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1" y="6397620"/>
            <a:ext cx="4276255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5587733" y="6397620"/>
            <a:ext cx="4276254" cy="337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60F91-D41D-488C-950C-F121D6BE90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88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20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20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close can be a verb, adjective, or noun, and these different meanings often have distinct translations into other languages.</a:t>
            </a:r>
          </a:p>
          <a:p>
            <a:endParaRPr lang="en-US" dirty="0"/>
          </a:p>
          <a:p>
            <a:r>
              <a:rPr lang="en-US" dirty="0"/>
              <a:t>Example 2) denoted by *, a neural MT system mistranslates close as a verb, and produces the German verb </a:t>
            </a:r>
            <a:r>
              <a:rPr lang="en-US" dirty="0" err="1"/>
              <a:t>schließen</a:t>
            </a:r>
            <a:r>
              <a:rPr lang="en-US" dirty="0"/>
              <a:t>.</a:t>
            </a:r>
          </a:p>
          <a:p>
            <a:r>
              <a:rPr lang="en-US" dirty="0"/>
              <a:t>Intuitively, providing an annotation of POS could disambiguate the meanings of close.</a:t>
            </a:r>
          </a:p>
          <a:p>
            <a:endParaRPr lang="en-US" dirty="0"/>
          </a:p>
          <a:p>
            <a:r>
              <a:rPr lang="en-US" dirty="0"/>
              <a:t>Second examples is the word order discrepancy.</a:t>
            </a:r>
          </a:p>
          <a:p>
            <a:r>
              <a:rPr lang="en-US" dirty="0"/>
              <a:t>The MT system retain the original order of words in German, which has a verb-second word order.</a:t>
            </a:r>
          </a:p>
          <a:p>
            <a:r>
              <a:rPr lang="en-US" dirty="0"/>
              <a:t>But English is generally SVO.</a:t>
            </a:r>
          </a:p>
          <a:p>
            <a:endParaRPr lang="en-US" dirty="0"/>
          </a:p>
          <a:p>
            <a:r>
              <a:rPr lang="en-US" dirty="0"/>
              <a:t>So, provide a dependency relation could be helpful for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732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We hope the model get a hint from the features when it is not confidence to translate the input tokens. </a:t>
            </a:r>
          </a:p>
          <a:p>
            <a:endParaRPr lang="en-JP" dirty="0"/>
          </a:p>
          <a:p>
            <a:r>
              <a:rPr lang="en-JP" dirty="0"/>
              <a:t>However, analysis tools are not perfect and would predict wrong features for a given sentence or tokens.</a:t>
            </a:r>
          </a:p>
          <a:p>
            <a:r>
              <a:rPr lang="en-JP" dirty="0"/>
              <a:t>MT systems may pay too much attention to the features when translate.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32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So, here, we can train model to weight how features is relevant for translation </a:t>
            </a:r>
          </a:p>
          <a:p>
            <a:r>
              <a:rPr lang="en-JP" dirty="0"/>
              <a:t>by using an additional linear layer and sigmoid function on top of feature embedding.</a:t>
            </a:r>
          </a:p>
          <a:p>
            <a:endParaRPr lang="en-JP" dirty="0"/>
          </a:p>
          <a:p>
            <a:r>
              <a:rPr lang="en-JP" dirty="0"/>
              <a:t>Or we can weight the feature by considering the context information from the word embedding.</a:t>
            </a:r>
          </a:p>
          <a:p>
            <a:endParaRPr lang="en-JP" dirty="0"/>
          </a:p>
          <a:p>
            <a:r>
              <a:rPr lang="en-JP" dirty="0"/>
              <a:t>In this first approach, the weight of a feature will always be the same during inference.</a:t>
            </a:r>
          </a:p>
          <a:p>
            <a:r>
              <a:rPr lang="en-JP" dirty="0"/>
              <a:t>In the second one, the weight change with respect to a word.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30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So, here, we can train model to weight how features is relevant for translation </a:t>
            </a:r>
          </a:p>
          <a:p>
            <a:r>
              <a:rPr lang="en-JP" dirty="0"/>
              <a:t>by using an additional linear layer and sigmoid function on top of feature embedding.</a:t>
            </a:r>
          </a:p>
          <a:p>
            <a:endParaRPr lang="en-JP" dirty="0"/>
          </a:p>
          <a:p>
            <a:r>
              <a:rPr lang="en-JP" dirty="0"/>
              <a:t>Or we can weight the feature by considering the context information from the word embedding.</a:t>
            </a:r>
          </a:p>
          <a:p>
            <a:endParaRPr lang="en-JP" dirty="0"/>
          </a:p>
          <a:p>
            <a:r>
              <a:rPr lang="en-JP" dirty="0"/>
              <a:t>In this first approach, the weight of a feature will always be the same during inference.</a:t>
            </a:r>
          </a:p>
          <a:p>
            <a:r>
              <a:rPr lang="en-JP" dirty="0"/>
              <a:t>In the second one, the weight change with respect to a word.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705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49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simpler way is to take the encoding output of the structure at the terminal node and combine with that of the sentence.</a:t>
            </a:r>
          </a:p>
          <a:p>
            <a:r>
              <a:rPr lang="en-US" dirty="0"/>
              <a:t>Then simply concatenate them as a new representation.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6756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Downside of such networks</a:t>
            </a:r>
          </a:p>
          <a:p>
            <a:pPr lvl="1"/>
            <a:r>
              <a:rPr lang="en-US" dirty="0"/>
              <a:t>Dynamic networks</a:t>
            </a:r>
          </a:p>
          <a:p>
            <a:pPr lvl="1"/>
            <a:r>
              <a:rPr lang="en-US" dirty="0"/>
              <a:t>Difficult to batch sentences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34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174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Concatenate the context vector after the weighted sum</a:t>
            </a:r>
          </a:p>
          <a:p>
            <a:r>
              <a:rPr lang="en-US" dirty="0"/>
              <a:t>2. Joint attention or flat attention combination regard both sequences as a single sequence and perform weighted sum.</a:t>
            </a:r>
          </a:p>
          <a:p>
            <a:r>
              <a:rPr lang="en-US" dirty="0"/>
              <a:t>3. Weight sum over the context vector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66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705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representations of the context and the current sentence are firstly transformed into a new representation by an attention network. Then the attention output and the source sentence representation are fused by a gated sum.</a:t>
            </a:r>
          </a:p>
          <a:p>
            <a:pPr marL="228600" indent="-228600">
              <a:buAutoNum type="arabicPeriod"/>
            </a:pPr>
            <a:r>
              <a:rPr lang="en-US" dirty="0"/>
              <a:t>the decoder can attend to two encoders respectively. Then, the gating mechanism inside the decoder is employed to obtain the fusion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332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concept is fundamental in linguistics and computational linguistics.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helps in reducing different forms of a word to a common base form. 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By doing this, it is easier to analyze and understand a sentence, especially for inflectional languages.</a:t>
            </a:r>
          </a:p>
          <a:p>
            <a:pPr marL="171450" indent="-171450">
              <a:buFontTx/>
              <a:buChar char="-"/>
            </a:pPr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For examples in English, these words all refer back to the same base form or lemma, which is "break.”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Also, for French, these words all refer back to the base form 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” that means ”go”.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45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A POS is a grammatical category given to words that share similar grammatical properties.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These categories let us know the role of a word play in a sentence.</a:t>
            </a:r>
          </a:p>
          <a:p>
            <a:pPr marL="171450" indent="-171450">
              <a:buFontTx/>
              <a:buChar char="-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 can influence how we interpret the meaning of a word and its relationship with other words.</a:t>
            </a:r>
            <a:r>
              <a:rPr lang="en-US" b="1" dirty="0"/>
              <a:t> </a:t>
            </a:r>
          </a:p>
          <a:p>
            <a:pPr marL="171450" indent="-171450">
              <a:buFontTx/>
              <a:buChar char="-"/>
            </a:pPr>
            <a:endParaRPr lang="en-US" b="1" dirty="0"/>
          </a:p>
          <a:p>
            <a:pPr marL="171450" indent="-171450">
              <a:buFontTx/>
              <a:buChar char="-"/>
            </a:pPr>
            <a:r>
              <a:rPr lang="en-US" b="1" dirty="0"/>
              <a:t>Two common features that is noun and verb</a:t>
            </a:r>
          </a:p>
          <a:p>
            <a:r>
              <a:rPr lang="en-US" b="1" dirty="0"/>
              <a:t>- Nouns</a:t>
            </a:r>
            <a:r>
              <a:rPr lang="en-US" dirty="0"/>
              <a:t> typically represent people, places, things, or concepts. For example, words like 'home,' 'house,' and 'television' fall into this category.</a:t>
            </a:r>
          </a:p>
          <a:p>
            <a:r>
              <a:rPr lang="en-US" b="1" dirty="0"/>
              <a:t>- Verbs</a:t>
            </a:r>
            <a:r>
              <a:rPr lang="en-US" dirty="0"/>
              <a:t> describe actions, occurrences, or states of being. Examples include 'walk,' 'happen,' and 'to be.'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72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Deeper into more specific grammatical properties or morphological features.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These features help us further understand word based on their forms functions in a sentence.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another word, these provide additional details about words that go beyond basic POS categories. </a:t>
            </a:r>
          </a:p>
          <a:p>
            <a:endParaRPr lang="en-US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 few examples of features: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Pronominal type to be pronoun or article. 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Personal/possessive pronoun indicate possession or replace nouns in sentences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– Article define a noun as specific or unspecific such as the (specific), a, an (unspecific).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 Tense to be past or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538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dependency grammars are based on an idea that words in a sentence are connected based on their dependencies and form a network of relationship that represent the sentence structure.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 dependency is a directed link connected from a head word to a dependent word. We can regard it as a parent-child relationship.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For examples, eats is a parent of she and apple. Apple is a parent of an because an modify apple.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By analyzing these grammar relations, we can gain insights into how different elements of a sentence interact and contribute to its overall meaning.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690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another grammar that is based on a concept of constituency relations.</a:t>
            </a:r>
          </a:p>
          <a:p>
            <a:r>
              <a:rPr lang="en-US" dirty="0"/>
              <a:t>The focus is on how words group together to form constituents as units.</a:t>
            </a:r>
          </a:p>
          <a:p>
            <a:endParaRPr lang="en-US" dirty="0"/>
          </a:p>
          <a:p>
            <a:r>
              <a:rPr lang="en-US" dirty="0"/>
              <a:t>In this example, eats an apple is a unit of verb phrase. It can be further break down into smaller constituents like eats and an apple.</a:t>
            </a:r>
          </a:p>
          <a:p>
            <a:endParaRPr lang="en-US" dirty="0"/>
          </a:p>
          <a:p>
            <a:r>
              <a:rPr lang="en-US" dirty="0"/>
              <a:t>With this grammar,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we gain a clear understanding of its composition and how different parts function together to convey meanings.</a:t>
            </a:r>
            <a:endParaRPr lang="en-US" dirty="0"/>
          </a:p>
          <a:p>
            <a:endParaRPr lang="en-US" dirty="0"/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a hypergraph, an edge can join any number of vertices, unlike in a traditional graph where an edge connects only two vertices.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408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seen linguistic features from low to high level, which are crucial to analyze and understand a sentence.</a:t>
            </a:r>
          </a:p>
          <a:p>
            <a:endParaRPr lang="en-US" dirty="0"/>
          </a:p>
          <a:p>
            <a:r>
              <a:rPr lang="en-US" dirty="0"/>
              <a:t>To analyze them, there are tools available for some languages to automatically predict the linguistic features of a given sentence.</a:t>
            </a:r>
          </a:p>
          <a:p>
            <a:br>
              <a:rPr lang="en-US" dirty="0"/>
            </a:br>
            <a:r>
              <a:rPr lang="en-US" dirty="0"/>
              <a:t>For examples, these are three popular tools to analyze Lemma, POS, </a:t>
            </a:r>
            <a:r>
              <a:rPr lang="en-US" dirty="0" err="1"/>
              <a:t>etc</a:t>
            </a:r>
            <a:r>
              <a:rPr lang="en-US" dirty="0"/>
              <a:t> that support up to 100 languages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9558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for constituency grammars but</a:t>
            </a:r>
          </a:p>
          <a:p>
            <a:r>
              <a:rPr lang="en-US" dirty="0"/>
              <a:t>number of supported languages is fewer, which is around 10 languages by these three popular tools.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60F91-D41D-488C-950C-F121D6BE90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362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プレースホルダ 1">
            <a:extLst>
              <a:ext uri="{FF2B5EF4-FFF2-40B4-BE49-F238E27FC236}">
                <a16:creationId xmlns:a16="http://schemas.microsoft.com/office/drawing/2014/main" id="{BEE0797E-913B-767C-FA5C-53B291283C8A}"/>
              </a:ext>
            </a:extLst>
          </p:cNvPr>
          <p:cNvSpPr txBox="1">
            <a:spLocks/>
          </p:cNvSpPr>
          <p:nvPr userDrawn="1"/>
        </p:nvSpPr>
        <p:spPr>
          <a:xfrm>
            <a:off x="0" y="1340768"/>
            <a:ext cx="12192000" cy="2808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rgbClr val="FFC000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endParaRPr lang="ja-JP" altLang="en-US" sz="4000"/>
          </a:p>
        </p:txBody>
      </p:sp>
      <p:sp>
        <p:nvSpPr>
          <p:cNvPr id="7" name="タイトル プレースホルダ 1">
            <a:extLst>
              <a:ext uri="{FF2B5EF4-FFF2-40B4-BE49-F238E27FC236}">
                <a16:creationId xmlns:a16="http://schemas.microsoft.com/office/drawing/2014/main" id="{519BC2FF-DB05-99C9-3F9F-460427C59D58}"/>
              </a:ext>
            </a:extLst>
          </p:cNvPr>
          <p:cNvSpPr txBox="1">
            <a:spLocks/>
          </p:cNvSpPr>
          <p:nvPr userDrawn="1"/>
        </p:nvSpPr>
        <p:spPr>
          <a:xfrm>
            <a:off x="0" y="4985933"/>
            <a:ext cx="8976320" cy="1872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rgbClr val="FFC000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endParaRPr lang="ja-JP" altLang="en-US" sz="40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836712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kumimoji="1" lang="ja-JP" altLang="en-US"/>
              <a:t>マスター タイトルの書式設定</a:t>
            </a:r>
            <a:r>
              <a:rPr kumimoji="1" lang="en-US" altLang="ja-JP"/>
              <a:t> test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>
          <a:xfrm>
            <a:off x="180000" y="850259"/>
            <a:ext cx="11520000" cy="5383051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5pPr>
          </a:lstStyle>
          <a:p>
            <a:pPr lvl="0"/>
            <a:r>
              <a:rPr kumimoji="1" lang="ja-JP" altLang="en-US"/>
              <a:t>マスタ テキストの書式設定</a:t>
            </a:r>
            <a:r>
              <a:rPr kumimoji="1" lang="en-US" altLang="ja-JP"/>
              <a:t> test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  <a:endParaRPr kumimoji="1" lang="ja-JP" altLang="en-US"/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  <a:endParaRPr kumimoji="1" lang="ja-JP" altLang="en-US"/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  <a:endParaRPr kumimoji="1" lang="ja-JP" altLang="en-US"/>
          </a:p>
        </p:txBody>
      </p:sp>
      <p:sp>
        <p:nvSpPr>
          <p:cNvPr id="12" name="スライド番号プレースホルダ 8"/>
          <p:cNvSpPr>
            <a:spLocks noGrp="1"/>
          </p:cNvSpPr>
          <p:nvPr>
            <p:ph type="sldNum" sz="quarter" idx="4"/>
          </p:nvPr>
        </p:nvSpPr>
        <p:spPr>
          <a:xfrm>
            <a:off x="10704512" y="6309320"/>
            <a:ext cx="877888" cy="288032"/>
          </a:xfrm>
          <a:prstGeom prst="rect">
            <a:avLst/>
          </a:prstGeom>
        </p:spPr>
        <p:txBody>
          <a:bodyPr/>
          <a:lstStyle>
            <a:lvl1pPr algn="ctr">
              <a:defRPr sz="1900" b="0">
                <a:latin typeface="+mn-lt"/>
              </a:defRPr>
            </a:lvl1pPr>
          </a:lstStyle>
          <a:p>
            <a:fld id="{6C8141C0-FF0A-46C4-A881-8E3732AB5F4E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6227D9-7F74-448C-C6FC-BF133490F7C9}"/>
              </a:ext>
            </a:extLst>
          </p:cNvPr>
          <p:cNvSpPr txBox="1"/>
          <p:nvPr userDrawn="1"/>
        </p:nvSpPr>
        <p:spPr>
          <a:xfrm>
            <a:off x="48286" y="6246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1800"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0" y="6774"/>
            <a:ext cx="12192000" cy="83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タイトル</a:t>
            </a:r>
            <a:r>
              <a:rPr kumimoji="1" lang="en-US" altLang="ja-JP"/>
              <a:t> Title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180000" y="850260"/>
            <a:ext cx="11520000" cy="4104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第一レベル</a:t>
            </a:r>
            <a:r>
              <a:rPr kumimoji="1" lang="en-US" altLang="ja-JP"/>
              <a:t> first level</a:t>
            </a:r>
            <a:endParaRPr kumimoji="1" lang="ja-JP" altLang="en-US"/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</a:t>
            </a:r>
            <a:r>
              <a:rPr kumimoji="1" lang="ja-JP" altLang="en-US"/>
              <a:t>レベル　</a:t>
            </a:r>
            <a:r>
              <a:rPr kumimoji="1" lang="en-US" altLang="ja-JP"/>
              <a:t>second level</a:t>
            </a:r>
            <a:endParaRPr kumimoji="1" lang="ja-JP" altLang="en-US"/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</a:p>
          <a:p>
            <a:pPr lvl="3"/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</a:p>
          <a:p>
            <a:pPr lvl="4"/>
            <a:r>
              <a:rPr kumimoji="1" lang="ja-JP" altLang="en-US"/>
              <a:t>レベル</a:t>
            </a:r>
            <a:r>
              <a:rPr kumimoji="1" lang="en-US" altLang="ja-JP"/>
              <a:t> test</a:t>
            </a:r>
            <a:endParaRPr kumimoji="1" lang="ja-JP" altLang="en-US"/>
          </a:p>
        </p:txBody>
      </p:sp>
      <p:sp>
        <p:nvSpPr>
          <p:cNvPr id="9" name="日付プレースホルダ 6"/>
          <p:cNvSpPr>
            <a:spLocks noGrp="1"/>
          </p:cNvSpPr>
          <p:nvPr>
            <p:ph type="dt" sz="half" idx="2"/>
          </p:nvPr>
        </p:nvSpPr>
        <p:spPr>
          <a:xfrm>
            <a:off x="8976320" y="6309321"/>
            <a:ext cx="1632181" cy="293117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endParaRPr lang="ja-JP" altLang="en-US"/>
          </a:p>
        </p:txBody>
      </p:sp>
      <p:sp>
        <p:nvSpPr>
          <p:cNvPr id="10" name="フッター プレースホルダ 7"/>
          <p:cNvSpPr>
            <a:spLocks noGrp="1"/>
          </p:cNvSpPr>
          <p:nvPr>
            <p:ph type="ftr" sz="quarter" idx="3"/>
          </p:nvPr>
        </p:nvSpPr>
        <p:spPr>
          <a:xfrm>
            <a:off x="3407702" y="6309320"/>
            <a:ext cx="5376597" cy="288032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</a:defRPr>
            </a:lvl1pPr>
          </a:lstStyle>
          <a:p>
            <a:endParaRPr lang="ja-JP" altLang="en-US"/>
          </a:p>
        </p:txBody>
      </p:sp>
      <p:sp>
        <p:nvSpPr>
          <p:cNvPr id="11" name="スライド番号プレースホルダ 8"/>
          <p:cNvSpPr>
            <a:spLocks noGrp="1"/>
          </p:cNvSpPr>
          <p:nvPr>
            <p:ph type="sldNum" sz="quarter" idx="4"/>
          </p:nvPr>
        </p:nvSpPr>
        <p:spPr>
          <a:xfrm>
            <a:off x="10704512" y="6309320"/>
            <a:ext cx="877888" cy="288032"/>
          </a:xfrm>
          <a:prstGeom prst="rect">
            <a:avLst/>
          </a:prstGeom>
        </p:spPr>
        <p:txBody>
          <a:bodyPr/>
          <a:lstStyle>
            <a:lvl1pPr algn="ctr">
              <a:defRPr sz="1900" b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fld id="{6C8141C0-FF0A-46C4-A881-8E3732AB5F4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000" b="1" kern="1200">
          <a:solidFill>
            <a:schemeClr val="tx1"/>
          </a:solidFill>
          <a:latin typeface="Arial" panose="020B0604020202020204" pitchFamily="34" charset="0"/>
          <a:ea typeface="Meiryo" panose="020B0604030504040204" pitchFamily="34" charset="-128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C000"/>
        </a:buClr>
        <a:buSzPct val="80000"/>
        <a:buFont typeface="Wingdings" pitchFamily="2" charset="2"/>
        <a:buChar char="n"/>
        <a:defRPr kumimoji="1" sz="2800" b="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5">
            <a:lumMod val="60000"/>
            <a:lumOff val="40000"/>
          </a:schemeClr>
        </a:buClr>
        <a:buSzPct val="80000"/>
        <a:buFont typeface="Wingdings" pitchFamily="2" charset="2"/>
        <a:buChar char="n"/>
        <a:defRPr kumimoji="1" sz="24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bg2">
            <a:lumMod val="75000"/>
          </a:schemeClr>
        </a:buClr>
        <a:buSzPct val="80000"/>
        <a:buFont typeface="Wingdings" pitchFamily="2" charset="2"/>
        <a:buChar char="n"/>
        <a:defRPr kumimoji="1" sz="20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bg1">
            <a:lumMod val="85000"/>
          </a:schemeClr>
        </a:buClr>
        <a:buSzPct val="90000"/>
        <a:buFont typeface="Wingdings" pitchFamily="2" charset="2"/>
        <a:buChar char="n"/>
        <a:defRPr kumimoji="1" sz="18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bg1">
            <a:lumMod val="95000"/>
          </a:schemeClr>
        </a:buClr>
        <a:buSzPct val="80000"/>
        <a:buFont typeface="Wingdings" pitchFamily="2" charset="2"/>
        <a:buChar char="n"/>
        <a:defRPr kumimoji="1" sz="1800" kern="1200">
          <a:solidFill>
            <a:schemeClr val="tx1"/>
          </a:solidFill>
          <a:latin typeface="Arial" panose="020B0604020202020204" pitchFamily="34" charset="0"/>
          <a:ea typeface="Yu Gothic" panose="020B0400000000000000" pitchFamily="34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itakit/self-attentive-pars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zhangcs/pars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iversaldependencies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nict.go.jp/astrec-att/member/mutiyama/ALT" TargetMode="External"/><Relationship Id="rId5" Type="http://schemas.openxmlformats.org/officeDocument/2006/relationships/hyperlink" Target="https://www.spmrl.org/spmrl2014-sharedtask.html" TargetMode="External"/><Relationship Id="rId4" Type="http://schemas.openxmlformats.org/officeDocument/2006/relationships/hyperlink" Target="https://catalog.ldc.upenn.edu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nfordnlp.github.io/stanz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dat.mff.cuni.cz/services/udpipe" TargetMode="External"/><Relationship Id="rId4" Type="http://schemas.openxmlformats.org/officeDocument/2006/relationships/hyperlink" Target="https://spacy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7752F2-12F8-F130-ED79-BEC8E1A9AD0C}"/>
              </a:ext>
            </a:extLst>
          </p:cNvPr>
          <p:cNvSpPr txBox="1">
            <a:spLocks/>
          </p:cNvSpPr>
          <p:nvPr/>
        </p:nvSpPr>
        <p:spPr>
          <a:xfrm>
            <a:off x="0" y="1124744"/>
            <a:ext cx="12191999" cy="194421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ja-JP" sz="3600">
                <a:solidFill>
                  <a:srgbClr val="004EA2"/>
                </a:solidFill>
              </a:rPr>
              <a:t>Augmenting NMT Architecture </a:t>
            </a:r>
          </a:p>
          <a:p>
            <a:r>
              <a:rPr lang="en-US" altLang="ja-JP" sz="3600">
                <a:solidFill>
                  <a:srgbClr val="004EA2"/>
                </a:solidFill>
              </a:rPr>
              <a:t>with Linguistic Features</a:t>
            </a: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F7B316F2-6F66-A9F9-FEF3-19D2A434D44A}"/>
              </a:ext>
            </a:extLst>
          </p:cNvPr>
          <p:cNvSpPr txBox="1">
            <a:spLocks/>
          </p:cNvSpPr>
          <p:nvPr/>
        </p:nvSpPr>
        <p:spPr>
          <a:xfrm>
            <a:off x="1559071" y="4581128"/>
            <a:ext cx="9144000" cy="14401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zh-CN" sz="2800" b="0"/>
              <a:t>Hour Kaing</a:t>
            </a:r>
          </a:p>
          <a:p>
            <a:r>
              <a:rPr lang="en-US" altLang="zh-CN" sz="1800" b="0" u="sng"/>
              <a:t>https://</a:t>
            </a:r>
            <a:r>
              <a:rPr lang="en-US" altLang="zh-CN" sz="1800" b="0" u="sng" err="1"/>
              <a:t>hour.github.io</a:t>
            </a:r>
            <a:endParaRPr lang="en-US" altLang="zh-CN" sz="1800" b="0" u="sng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4636A746-7C4B-C22F-523E-9AB53CD229FA}"/>
              </a:ext>
            </a:extLst>
          </p:cNvPr>
          <p:cNvSpPr txBox="1">
            <a:spLocks/>
          </p:cNvSpPr>
          <p:nvPr/>
        </p:nvSpPr>
        <p:spPr>
          <a:xfrm>
            <a:off x="35071" y="3356992"/>
            <a:ext cx="12191999" cy="135106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000" b="1" kern="1200">
                <a:solidFill>
                  <a:schemeClr val="tx1"/>
                </a:solidFill>
                <a:latin typeface="Arial" panose="020B0604020202020204" pitchFamily="34" charset="0"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r>
              <a:rPr lang="en-US" altLang="ja-JP" sz="2800" b="0"/>
              <a:t>Part of the EAMT 2024 Tutorial</a:t>
            </a:r>
          </a:p>
          <a:p>
            <a:r>
              <a:rPr lang="en-US" altLang="ja-JP" sz="2800" i="1"/>
              <a:t>Linguistically Motivated Neural Machine Translation</a:t>
            </a:r>
            <a:endParaRPr lang="ja-JP" altLang="en-US" sz="2800" i="1"/>
          </a:p>
        </p:txBody>
      </p:sp>
      <p:pic>
        <p:nvPicPr>
          <p:cNvPr id="1026" name="Picture 2" descr="European Association for Machine Translation – The web site of the EAMT">
            <a:extLst>
              <a:ext uri="{FF2B5EF4-FFF2-40B4-BE49-F238E27FC236}">
                <a16:creationId xmlns:a16="http://schemas.microsoft.com/office/drawing/2014/main" id="{45A0581A-5F05-39E7-BE51-8ACE05DC1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99" y="5157192"/>
            <a:ext cx="3096829" cy="14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I | THZ RemoteSensing | NICT">
            <a:extLst>
              <a:ext uri="{FF2B5EF4-FFF2-40B4-BE49-F238E27FC236}">
                <a16:creationId xmlns:a16="http://schemas.microsoft.com/office/drawing/2014/main" id="{49D33F4F-DC11-30E4-58CE-4D80AFF0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5426272"/>
            <a:ext cx="4079775" cy="105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20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F3B4-3B7A-C41E-253E-5DB613EA5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Analysis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9CDB1-34F9-F348-A6B7-EBE71944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JP"/>
              <a:t>Constituency parsing tools</a:t>
            </a:r>
          </a:p>
          <a:p>
            <a:endParaRPr lang="en-JP"/>
          </a:p>
          <a:p>
            <a:r>
              <a:rPr lang="en-JP"/>
              <a:t>Stanza</a:t>
            </a:r>
          </a:p>
          <a:p>
            <a:pPr lvl="1"/>
            <a:r>
              <a:rPr lang="en-US"/>
              <a:t>S</a:t>
            </a:r>
            <a:r>
              <a:rPr lang="en-JP"/>
              <a:t>upport 10 languages</a:t>
            </a:r>
          </a:p>
          <a:p>
            <a:r>
              <a:rPr lang="en-US"/>
              <a:t>Berkeley parser : </a:t>
            </a:r>
            <a:r>
              <a:rPr lang="en-US">
                <a:hlinkClick r:id="rId3"/>
              </a:rPr>
              <a:t>https://github.com/nikitakit/self-attentive-parser</a:t>
            </a:r>
            <a:endParaRPr lang="en-US"/>
          </a:p>
          <a:p>
            <a:pPr lvl="1"/>
            <a:r>
              <a:rPr lang="en-JP"/>
              <a:t>Support 11 languages</a:t>
            </a:r>
          </a:p>
          <a:p>
            <a:r>
              <a:rPr lang="en-JP"/>
              <a:t>SuPar : </a:t>
            </a:r>
            <a:r>
              <a:rPr lang="en-US">
                <a:hlinkClick r:id="rId4"/>
              </a:rPr>
              <a:t>https://github.com/yzhangcs/parser</a:t>
            </a:r>
            <a:endParaRPr lang="en-JP"/>
          </a:p>
          <a:p>
            <a:pPr lvl="1"/>
            <a:r>
              <a:rPr lang="en-JP"/>
              <a:t>Support 11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1C53F-42DC-F62A-53C0-5B5467CC9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8559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DF78-905B-BA7B-799A-213DB69E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F698F-FBE7-0CC1-0AB6-44642722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 dirty="0"/>
              <a:t>Universal Dependencies : </a:t>
            </a:r>
            <a:r>
              <a:rPr lang="en-US" dirty="0">
                <a:hlinkClick r:id="rId3"/>
              </a:rPr>
              <a:t>https://universaldependencies.org</a:t>
            </a:r>
            <a:endParaRPr lang="en-US" dirty="0"/>
          </a:p>
          <a:p>
            <a:pPr lvl="1"/>
            <a:r>
              <a:rPr lang="en-JP" dirty="0"/>
              <a:t>Features: lemma, POS, morphological features, dependency.</a:t>
            </a:r>
          </a:p>
          <a:p>
            <a:pPr lvl="1"/>
            <a:r>
              <a:rPr lang="en-JP" dirty="0"/>
              <a:t>Contains 200 treebanks in over 100 languages</a:t>
            </a:r>
          </a:p>
          <a:p>
            <a:r>
              <a:rPr lang="en-JP" dirty="0"/>
              <a:t>Consitunecy Treebanks</a:t>
            </a:r>
          </a:p>
          <a:p>
            <a:pPr lvl="1"/>
            <a:r>
              <a:rPr lang="en-US" dirty="0"/>
              <a:t>Penn Treebank : </a:t>
            </a:r>
            <a:r>
              <a:rPr lang="en-US" dirty="0">
                <a:hlinkClick r:id="rId4"/>
              </a:rPr>
              <a:t>https://catalog.ldc.upenn.edu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English, Chinese, Korean, and Arabic.</a:t>
            </a:r>
          </a:p>
          <a:p>
            <a:pPr lvl="1"/>
            <a:r>
              <a:rPr lang="en-US" dirty="0"/>
              <a:t>SPMRL2013/2014 : </a:t>
            </a:r>
            <a:r>
              <a:rPr lang="en-US" dirty="0">
                <a:hlinkClick r:id="rId5"/>
              </a:rPr>
              <a:t>https://www.spmrl.org/spmrl2014-sharedtask.html</a:t>
            </a:r>
            <a:endParaRPr lang="en-US" dirty="0"/>
          </a:p>
          <a:p>
            <a:pPr lvl="2"/>
            <a:r>
              <a:rPr lang="en-US" dirty="0"/>
              <a:t>Arabic, Basque, English, French, German, Hebrew, Hungarian, Korean, Polish, and Swedish</a:t>
            </a:r>
          </a:p>
          <a:p>
            <a:pPr lvl="1"/>
            <a:r>
              <a:rPr lang="en-US" dirty="0"/>
              <a:t>Asian Language Treebank : </a:t>
            </a:r>
            <a:r>
              <a:rPr lang="en-US" dirty="0">
                <a:hlinkClick r:id="rId6"/>
              </a:rPr>
              <a:t>https://www2.nict.go.jp/astrec-att/member/mutiyama/ALT</a:t>
            </a:r>
            <a:endParaRPr lang="en-US" dirty="0"/>
          </a:p>
          <a:p>
            <a:pPr lvl="2"/>
            <a:r>
              <a:rPr lang="en-US" dirty="0"/>
              <a:t>English, Japanese, and Myanmar.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B05A-2D45-C124-DAA7-87FF82EB7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733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Linguistic features, tools and datasets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sz="2800"/>
              <a:t>Augmented input </a:t>
            </a:r>
            <a:r>
              <a:rPr lang="en-US" altLang="ja-JP"/>
              <a:t>f</a:t>
            </a:r>
            <a:r>
              <a:rPr lang="en-US" altLang="ja-JP" sz="2800"/>
              <a:t>eature NMT</a:t>
            </a:r>
          </a:p>
          <a:p>
            <a:pPr lvl="1"/>
            <a:r>
              <a:rPr lang="en-US" altLang="ja-JP"/>
              <a:t>Input features embedding</a:t>
            </a:r>
          </a:p>
          <a:p>
            <a:pPr lvl="1"/>
            <a:r>
              <a:rPr lang="en-US" altLang="ja-JP"/>
              <a:t>Multiple and mixed encoder</a:t>
            </a:r>
          </a:p>
          <a:p>
            <a:pPr lvl="1"/>
            <a:r>
              <a:rPr lang="en-US" altLang="ja-JP"/>
              <a:t>Syntax distance</a:t>
            </a:r>
            <a:endParaRPr lang="ja-JP" altLang="en-US"/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93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BFA9-604E-1B17-18F1-5E831207A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Arial"/>
                <a:ea typeface="Meiryo"/>
                <a:cs typeface="Arial"/>
              </a:rPr>
              <a:t>Motivations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8CED5-09E4-D89A-E765-98A347BF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850259"/>
            <a:ext cx="5771984" cy="5383051"/>
          </a:xfrm>
        </p:spPr>
        <p:txBody>
          <a:bodyPr/>
          <a:lstStyle/>
          <a:p>
            <a:r>
              <a:rPr lang="en-JP" dirty="0"/>
              <a:t>Word form ambiguity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E7054-64CB-8129-7E2B-81F386451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3CCD4C-70B8-B84F-ADB1-61535DDE4E18}"/>
              </a:ext>
            </a:extLst>
          </p:cNvPr>
          <p:cNvSpPr txBox="1"/>
          <p:nvPr/>
        </p:nvSpPr>
        <p:spPr>
          <a:xfrm>
            <a:off x="335360" y="6309320"/>
            <a:ext cx="747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Rico </a:t>
            </a:r>
            <a:r>
              <a:rPr lang="en-US" sz="1600" dirty="0" err="1"/>
              <a:t>Sennrich</a:t>
            </a:r>
            <a:r>
              <a:rPr lang="en-US" sz="1600" dirty="0"/>
              <a:t> et al., Linguistic Input Features Improve Neural Machine Translation, 2016</a:t>
            </a:r>
            <a:endParaRPr lang="en-JP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DD807-43C4-F501-CA88-EBB072E0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97" y="1743530"/>
            <a:ext cx="5328592" cy="211697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53A1E0-AAB5-B68E-449B-7991CEF07F90}"/>
              </a:ext>
            </a:extLst>
          </p:cNvPr>
          <p:cNvSpPr txBox="1">
            <a:spLocks/>
          </p:cNvSpPr>
          <p:nvPr/>
        </p:nvSpPr>
        <p:spPr>
          <a:xfrm>
            <a:off x="6240016" y="850259"/>
            <a:ext cx="5771984" cy="5383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SzPct val="80000"/>
              <a:buFont typeface="Wingdings" pitchFamily="2" charset="2"/>
              <a:buChar char="n"/>
              <a:defRPr kumimoji="1" sz="2800" b="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n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85000"/>
                </a:schemeClr>
              </a:buClr>
              <a:buSzPct val="90000"/>
              <a:buFont typeface="Wingdings" pitchFamily="2" charset="2"/>
              <a:buChar char="n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80000"/>
              <a:buFont typeface="Wingdings" pitchFamily="2" charset="2"/>
              <a:buChar char="n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P">
                <a:latin typeface="Arial"/>
                <a:ea typeface="Meiryo"/>
                <a:cs typeface="Arial"/>
              </a:rPr>
              <a:t>Word order discrepancy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71FA2-0A91-C93D-A207-BCF9314C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331" y="1743530"/>
            <a:ext cx="4644305" cy="821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0B394-9BBB-6D31-0364-4A920C11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515" y="2508539"/>
            <a:ext cx="4339013" cy="106447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4674A6-8513-99E4-42FE-BCDC01CD1147}"/>
              </a:ext>
            </a:extLst>
          </p:cNvPr>
          <p:cNvSpPr/>
          <p:nvPr/>
        </p:nvSpPr>
        <p:spPr>
          <a:xfrm>
            <a:off x="4367808" y="1743530"/>
            <a:ext cx="720080" cy="410686"/>
          </a:xfrm>
          <a:prstGeom prst="ellipse">
            <a:avLst/>
          </a:prstGeom>
          <a:noFill/>
          <a:ln>
            <a:solidFill>
              <a:srgbClr val="03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FCB7B9-4E65-7CF2-5519-40710F0DB90E}"/>
              </a:ext>
            </a:extLst>
          </p:cNvPr>
          <p:cNvSpPr/>
          <p:nvPr/>
        </p:nvSpPr>
        <p:spPr>
          <a:xfrm>
            <a:off x="551384" y="3429000"/>
            <a:ext cx="1224136" cy="410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25BD48-0B1A-C3C4-89AB-DAA2A4108776}"/>
              </a:ext>
            </a:extLst>
          </p:cNvPr>
          <p:cNvSpPr/>
          <p:nvPr/>
        </p:nvSpPr>
        <p:spPr>
          <a:xfrm>
            <a:off x="4367808" y="2266284"/>
            <a:ext cx="667935" cy="41068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2F2A9-D8BF-A3CB-B5CC-B9BB342DEF82}"/>
              </a:ext>
            </a:extLst>
          </p:cNvPr>
          <p:cNvSpPr txBox="1"/>
          <p:nvPr/>
        </p:nvSpPr>
        <p:spPr>
          <a:xfrm>
            <a:off x="1595724" y="3713848"/>
            <a:ext cx="60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FF0000"/>
                </a:solidFill>
              </a:rPr>
              <a:t>verb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D7293-38F4-DF00-88EA-6956F718C425}"/>
              </a:ext>
            </a:extLst>
          </p:cNvPr>
          <p:cNvSpPr txBox="1"/>
          <p:nvPr/>
        </p:nvSpPr>
        <p:spPr>
          <a:xfrm>
            <a:off x="4966985" y="2007555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>
                <a:solidFill>
                  <a:srgbClr val="00B050"/>
                </a:solidFill>
              </a:rPr>
              <a:t>adjective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EB6A-CD80-E84A-F6ED-57B945AAB96C}"/>
              </a:ext>
            </a:extLst>
          </p:cNvPr>
          <p:cNvSpPr txBox="1"/>
          <p:nvPr/>
        </p:nvSpPr>
        <p:spPr>
          <a:xfrm>
            <a:off x="242805" y="4777278"/>
            <a:ext cx="581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Solution : give a POS tag as a hint to disambiguate the word </a:t>
            </a:r>
          </a:p>
          <a:p>
            <a:r>
              <a:rPr lang="en-JP"/>
              <a:t>that shares the same form across word types.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D1657-5C00-2F2A-5A4D-3D3681B55F5F}"/>
              </a:ext>
            </a:extLst>
          </p:cNvPr>
          <p:cNvSpPr txBox="1"/>
          <p:nvPr/>
        </p:nvSpPr>
        <p:spPr>
          <a:xfrm>
            <a:off x="6770148" y="3906511"/>
            <a:ext cx="432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in German have a v</a:t>
            </a:r>
            <a:r>
              <a:rPr lang="en-JP"/>
              <a:t>erb-second (V2) order.</a:t>
            </a:r>
          </a:p>
          <a:p>
            <a:r>
              <a:rPr lang="en-JP"/>
              <a:t>But English is generally SVO.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0D7CC-A4FB-3839-B243-565B5579B9C5}"/>
              </a:ext>
            </a:extLst>
          </p:cNvPr>
          <p:cNvSpPr txBox="1"/>
          <p:nvPr/>
        </p:nvSpPr>
        <p:spPr>
          <a:xfrm>
            <a:off x="6770148" y="5027998"/>
            <a:ext cx="457612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JP" dirty="0"/>
              <a:t>Solution : give </a:t>
            </a:r>
            <a:r>
              <a:rPr lang="en-JP"/>
              <a:t>a syntactic annotation </a:t>
            </a:r>
            <a:r>
              <a:rPr lang="en-JP" dirty="0"/>
              <a:t>as a hint </a:t>
            </a:r>
          </a:p>
          <a:p>
            <a:r>
              <a:rPr lang="en-JP" dirty="0"/>
              <a:t>to guide the model which words to attend </a:t>
            </a:r>
            <a:endParaRPr lang="en-JP" dirty="0">
              <a:ea typeface="Calibri"/>
              <a:cs typeface="Calibri"/>
            </a:endParaRPr>
          </a:p>
          <a:p>
            <a:r>
              <a:rPr lang="en-JP" dirty="0"/>
              <a:t>and translate first.</a:t>
            </a:r>
            <a:endParaRPr lang="en-JP" dirty="0">
              <a:ea typeface="Calibri"/>
              <a:cs typeface="Calibri"/>
            </a:endParaRPr>
          </a:p>
          <a:p>
            <a:r>
              <a:rPr lang="en-JP" dirty="0"/>
              <a:t>e.g., where is root, nsubj, etc.</a:t>
            </a:r>
            <a:endParaRPr lang="en-JP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3284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0EEA-012F-860C-1035-7B68F0EF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Other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39EE7-FCB7-1DE0-87F1-CC38CDA13E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04DFC4-C726-CD47-2BDA-973059E1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850259"/>
            <a:ext cx="11820656" cy="5383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JP"/>
              <a:t>Lemma</a:t>
            </a:r>
          </a:p>
          <a:p>
            <a:pPr lvl="1"/>
            <a:r>
              <a:rPr lang="en-US"/>
              <a:t>S</a:t>
            </a:r>
            <a:r>
              <a:rPr lang="en-JP"/>
              <a:t>hare information between words with the same base form</a:t>
            </a:r>
          </a:p>
          <a:p>
            <a:endParaRPr lang="en-JP"/>
          </a:p>
          <a:p>
            <a:r>
              <a:rPr lang="en-JP"/>
              <a:t>Morphological features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Like POS tags but with more detail properties</a:t>
            </a:r>
          </a:p>
          <a:p>
            <a:endParaRPr lang="en-JP"/>
          </a:p>
          <a:p>
            <a:r>
              <a:rPr lang="en-JP"/>
              <a:t>Word boundary or subword tags</a:t>
            </a:r>
          </a:p>
          <a:p>
            <a:pPr lvl="1"/>
            <a:r>
              <a:rPr lang="en-JP"/>
              <a:t>Give models clues which symbols to attend to, and when to forget the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518A8-7809-B1E3-FDAF-0D223DA22382}"/>
              </a:ext>
            </a:extLst>
          </p:cNvPr>
          <p:cNvSpPr txBox="1"/>
          <p:nvPr/>
        </p:nvSpPr>
        <p:spPr>
          <a:xfrm>
            <a:off x="335360" y="6309320"/>
            <a:ext cx="747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Rico </a:t>
            </a:r>
            <a:r>
              <a:rPr lang="en-US" sz="1600" err="1"/>
              <a:t>Sennrich</a:t>
            </a:r>
            <a:r>
              <a:rPr lang="en-US" sz="1600"/>
              <a:t> et al., Linguistic Input Features Improve Neural Machine Translation, 2016</a:t>
            </a:r>
            <a:endParaRPr lang="en-JP" sz="1600"/>
          </a:p>
        </p:txBody>
      </p:sp>
    </p:spTree>
    <p:extLst>
      <p:ext uri="{BB962C8B-B14F-4D97-AF65-F5344CB8AC3E}">
        <p14:creationId xmlns:p14="http://schemas.microsoft.com/office/powerpoint/2010/main" val="325081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759F0-3FA5-B896-824E-8DBB796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Examples of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5ACA1-9B21-3BBA-6DA6-144150C60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CC2B1E-866A-70AC-82C1-A8DC6B38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5" y="1268760"/>
            <a:ext cx="10582206" cy="33719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42C8D-B33D-D00F-3B55-7AE43AB3E08B}"/>
              </a:ext>
            </a:extLst>
          </p:cNvPr>
          <p:cNvSpPr txBox="1"/>
          <p:nvPr/>
        </p:nvSpPr>
        <p:spPr>
          <a:xfrm>
            <a:off x="335360" y="6309320"/>
            <a:ext cx="747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Rico </a:t>
            </a:r>
            <a:r>
              <a:rPr lang="en-US" sz="1600" err="1"/>
              <a:t>Sennrich</a:t>
            </a:r>
            <a:r>
              <a:rPr lang="en-US" sz="1600"/>
              <a:t> et al., Linguistic Input Features Improve Neural Machine Translation, 2016</a:t>
            </a:r>
            <a:endParaRPr lang="en-JP" sz="1600"/>
          </a:p>
        </p:txBody>
      </p:sp>
    </p:spTree>
    <p:extLst>
      <p:ext uri="{BB962C8B-B14F-4D97-AF65-F5344CB8AC3E}">
        <p14:creationId xmlns:p14="http://schemas.microsoft.com/office/powerpoint/2010/main" val="1067168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BC17-629E-4AF9-E038-F059FED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>
                <a:latin typeface="Arial"/>
                <a:ea typeface="Meiryo"/>
                <a:cs typeface="Arial"/>
              </a:rPr>
              <a:t>How To Integrate Into NMT?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9863-04F4-EFBE-968D-1063ACE71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D44FE3-316E-48E7-E08A-11CB2A2CF9B0}"/>
              </a:ext>
            </a:extLst>
          </p:cNvPr>
          <p:cNvSpPr/>
          <p:nvPr/>
        </p:nvSpPr>
        <p:spPr>
          <a:xfrm>
            <a:off x="4503006" y="1196752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Encoder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182C1-DD0A-5A83-D37D-9429989BC9F8}"/>
              </a:ext>
            </a:extLst>
          </p:cNvPr>
          <p:cNvSpPr/>
          <p:nvPr/>
        </p:nvSpPr>
        <p:spPr>
          <a:xfrm>
            <a:off x="623392" y="3573016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Token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B4662-A124-B78C-01DB-1D688E9E9D38}"/>
              </a:ext>
            </a:extLst>
          </p:cNvPr>
          <p:cNvSpPr txBox="1"/>
          <p:nvPr/>
        </p:nvSpPr>
        <p:spPr>
          <a:xfrm>
            <a:off x="1085390" y="4985422"/>
            <a:ext cx="73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Token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5906CC-70B1-BD0E-8A55-EE6E937647FE}"/>
              </a:ext>
            </a:extLst>
          </p:cNvPr>
          <p:cNvSpPr txBox="1"/>
          <p:nvPr/>
        </p:nvSpPr>
        <p:spPr>
          <a:xfrm>
            <a:off x="2944551" y="498542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Feature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FDFC48-8949-1C2B-900B-E9A587B327FC}"/>
              </a:ext>
            </a:extLst>
          </p:cNvPr>
          <p:cNvSpPr/>
          <p:nvPr/>
        </p:nvSpPr>
        <p:spPr>
          <a:xfrm>
            <a:off x="2567608" y="3573016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Feature Embedding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0D39E2-FC8F-A2EF-7BAB-1CF2F66E9FAD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451484" y="3105636"/>
            <a:ext cx="770998" cy="467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027A4E-EFB7-EEA4-7B16-89721979135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728622" y="3123848"/>
            <a:ext cx="667078" cy="44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77C92B-7A34-DDC2-5E13-2A153B9AA45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451484" y="4409728"/>
            <a:ext cx="0" cy="5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B56DDAD-B558-1067-D82E-1ED005CE1833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3395700" y="4409728"/>
            <a:ext cx="0" cy="5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39DE3-EFFA-CA6B-18D1-F117367B0A72}"/>
              </a:ext>
            </a:extLst>
          </p:cNvPr>
          <p:cNvCxnSpPr>
            <a:cxnSpLocks/>
            <a:stCxn id="30" idx="0"/>
            <a:endCxn id="6" idx="2"/>
          </p:cNvCxnSpPr>
          <p:nvPr/>
        </p:nvCxnSpPr>
        <p:spPr>
          <a:xfrm flipV="1">
            <a:off x="2489314" y="2033464"/>
            <a:ext cx="2841784" cy="702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379C64-0A0D-426A-2475-B2779961A9FB}"/>
              </a:ext>
            </a:extLst>
          </p:cNvPr>
          <p:cNvSpPr txBox="1"/>
          <p:nvPr/>
        </p:nvSpPr>
        <p:spPr>
          <a:xfrm>
            <a:off x="5159416" y="38067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…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4B7B0-F264-9BAF-4EA7-65050ED63104}"/>
              </a:ext>
            </a:extLst>
          </p:cNvPr>
          <p:cNvSpPr/>
          <p:nvPr/>
        </p:nvSpPr>
        <p:spPr>
          <a:xfrm>
            <a:off x="6489954" y="3573016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Token Embedding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8C16A6-2CE9-6BC9-214B-70C557D4B2A5}"/>
              </a:ext>
            </a:extLst>
          </p:cNvPr>
          <p:cNvSpPr txBox="1"/>
          <p:nvPr/>
        </p:nvSpPr>
        <p:spPr>
          <a:xfrm>
            <a:off x="6951952" y="4985422"/>
            <a:ext cx="732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Token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52E0E4-43C2-C62F-BD45-649EDE688C56}"/>
              </a:ext>
            </a:extLst>
          </p:cNvPr>
          <p:cNvSpPr txBox="1"/>
          <p:nvPr/>
        </p:nvSpPr>
        <p:spPr>
          <a:xfrm>
            <a:off x="8811113" y="4985422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Feature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B1C51B5-C246-5BA0-59ED-E25527141788}"/>
              </a:ext>
            </a:extLst>
          </p:cNvPr>
          <p:cNvSpPr/>
          <p:nvPr/>
        </p:nvSpPr>
        <p:spPr>
          <a:xfrm>
            <a:off x="8434170" y="3573016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Feature Embedding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336966-5B49-E834-5D1F-81A39F44141F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7318046" y="3123848"/>
            <a:ext cx="686387" cy="449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64944AC-3EED-F657-97E2-432D0049DB7E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8569698" y="3100503"/>
            <a:ext cx="692564" cy="47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CA9987-EF24-7EEA-A175-B2F2409165BA}"/>
              </a:ext>
            </a:extLst>
          </p:cNvPr>
          <p:cNvCxnSpPr>
            <a:cxnSpLocks/>
            <a:stCxn id="41" idx="0"/>
            <a:endCxn id="40" idx="2"/>
          </p:cNvCxnSpPr>
          <p:nvPr/>
        </p:nvCxnSpPr>
        <p:spPr>
          <a:xfrm flipV="1">
            <a:off x="7318046" y="4409728"/>
            <a:ext cx="0" cy="5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CBD872-5F7A-1935-92BC-15A218BA7C52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flipV="1">
            <a:off x="9262262" y="4409728"/>
            <a:ext cx="0" cy="57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83FACD-BCA1-0962-E916-9D6F2FF4C60B}"/>
              </a:ext>
            </a:extLst>
          </p:cNvPr>
          <p:cNvCxnSpPr>
            <a:cxnSpLocks/>
            <a:stCxn id="35" idx="0"/>
            <a:endCxn id="6" idx="2"/>
          </p:cNvCxnSpPr>
          <p:nvPr/>
        </p:nvCxnSpPr>
        <p:spPr>
          <a:xfrm flipH="1" flipV="1">
            <a:off x="5331098" y="2033464"/>
            <a:ext cx="2988856" cy="69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3B9B6BB-5FFA-F485-0BD1-47D99BB308AD}"/>
              </a:ext>
            </a:extLst>
          </p:cNvPr>
          <p:cNvSpPr txBox="1"/>
          <p:nvPr/>
        </p:nvSpPr>
        <p:spPr>
          <a:xfrm>
            <a:off x="335360" y="6309320"/>
            <a:ext cx="747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Rico </a:t>
            </a:r>
            <a:r>
              <a:rPr lang="en-US" sz="1600" dirty="0" err="1"/>
              <a:t>Sennrich</a:t>
            </a:r>
            <a:r>
              <a:rPr lang="en-US" sz="1600" dirty="0"/>
              <a:t> et al., Linguistic Input Features Improve Neural Machine Translation, 2016</a:t>
            </a:r>
            <a:endParaRPr lang="en-JP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F940D7-0EAF-B003-2935-74870CC9CE23}"/>
              </a:ext>
            </a:extLst>
          </p:cNvPr>
          <p:cNvSpPr txBox="1"/>
          <p:nvPr/>
        </p:nvSpPr>
        <p:spPr>
          <a:xfrm>
            <a:off x="3228309" y="2736304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  <a:r>
              <a:rPr lang="en-JP"/>
              <a:t>oncatenate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D56A46-DC46-F6A2-B504-BDC2303C6B52}"/>
              </a:ext>
            </a:extLst>
          </p:cNvPr>
          <p:cNvSpPr/>
          <p:nvPr/>
        </p:nvSpPr>
        <p:spPr>
          <a:xfrm>
            <a:off x="6863351" y="1196752"/>
            <a:ext cx="1656184" cy="8367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/>
              <a:t>Decoder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42276F-289E-3A5B-D46B-2A8A83EE225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6159190" y="1615108"/>
            <a:ext cx="704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2E067A-B82C-D1A4-117B-7B7C37F1F135}"/>
              </a:ext>
            </a:extLst>
          </p:cNvPr>
          <p:cNvSpPr txBox="1"/>
          <p:nvPr/>
        </p:nvSpPr>
        <p:spPr>
          <a:xfrm>
            <a:off x="1934707" y="2736304"/>
            <a:ext cx="110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[e</a:t>
            </a:r>
            <a:r>
              <a:rPr lang="en-JP" baseline="-25000"/>
              <a:t>tok</a:t>
            </a:r>
            <a:r>
              <a:rPr lang="en-JP"/>
              <a:t>, e</a:t>
            </a:r>
            <a:r>
              <a:rPr lang="en-JP" baseline="-25000"/>
              <a:t>feat</a:t>
            </a:r>
            <a:r>
              <a:rPr lang="en-JP"/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874B8-95CD-F180-5B47-49586EE89ABB}"/>
              </a:ext>
            </a:extLst>
          </p:cNvPr>
          <p:cNvSpPr txBox="1"/>
          <p:nvPr/>
        </p:nvSpPr>
        <p:spPr>
          <a:xfrm>
            <a:off x="7765347" y="2731171"/>
            <a:ext cx="110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[e</a:t>
            </a:r>
            <a:r>
              <a:rPr lang="en-JP" baseline="-25000"/>
              <a:t>tok</a:t>
            </a:r>
            <a:r>
              <a:rPr lang="en-JP"/>
              <a:t>, e</a:t>
            </a:r>
            <a:r>
              <a:rPr lang="en-JP" baseline="-25000"/>
              <a:t>feat</a:t>
            </a:r>
            <a:r>
              <a:rPr lang="en-JP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54675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BEEC-8154-7FE5-738B-3798D0AD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505D2-C0DF-331D-D9FB-8CEE01F0B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features are more relevant to the translation than the others</a:t>
            </a:r>
          </a:p>
          <a:p>
            <a:r>
              <a:rPr lang="en-US" dirty="0"/>
              <a:t>Intuition: weighting the features would give better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6236C-7C94-55D7-D5D3-48C57CB7D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17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EE7AF-532F-8327-AE7E-213BDEC6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7" y="2595845"/>
            <a:ext cx="10459989" cy="1457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09E46-186A-37AB-F49F-06C06629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0" y="4129794"/>
            <a:ext cx="10836876" cy="14207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64129D-D965-5DE5-154F-F128FF1CDC7B}"/>
              </a:ext>
            </a:extLst>
          </p:cNvPr>
          <p:cNvSpPr/>
          <p:nvPr/>
        </p:nvSpPr>
        <p:spPr>
          <a:xfrm>
            <a:off x="3469971" y="4163020"/>
            <a:ext cx="528452" cy="2459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58B92E-8CEF-0E22-528E-5CC1722488B4}"/>
              </a:ext>
            </a:extLst>
          </p:cNvPr>
          <p:cNvSpPr/>
          <p:nvPr/>
        </p:nvSpPr>
        <p:spPr>
          <a:xfrm>
            <a:off x="4398547" y="4674473"/>
            <a:ext cx="528452" cy="53548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601F01-E000-00EE-385F-DEBFCA3490FD}"/>
              </a:ext>
            </a:extLst>
          </p:cNvPr>
          <p:cNvSpPr/>
          <p:nvPr/>
        </p:nvSpPr>
        <p:spPr>
          <a:xfrm>
            <a:off x="7992352" y="4963975"/>
            <a:ext cx="528452" cy="2459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3214EB-F68B-BB7E-47C2-AE3123A22B77}"/>
              </a:ext>
            </a:extLst>
          </p:cNvPr>
          <p:cNvSpPr/>
          <p:nvPr/>
        </p:nvSpPr>
        <p:spPr>
          <a:xfrm>
            <a:off x="8878397" y="4963975"/>
            <a:ext cx="528452" cy="24597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BB2EC5-32C6-E254-337E-D11BEA381349}"/>
              </a:ext>
            </a:extLst>
          </p:cNvPr>
          <p:cNvSpPr/>
          <p:nvPr/>
        </p:nvSpPr>
        <p:spPr>
          <a:xfrm>
            <a:off x="5350087" y="4167201"/>
            <a:ext cx="528452" cy="2417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BEE1B3-9695-CA78-D479-EE0CD9A6EB87}"/>
              </a:ext>
            </a:extLst>
          </p:cNvPr>
          <p:cNvSpPr/>
          <p:nvPr/>
        </p:nvSpPr>
        <p:spPr>
          <a:xfrm>
            <a:off x="6251091" y="4167201"/>
            <a:ext cx="528452" cy="2417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5954EC-F0CC-3B71-EDC0-56990C83346C}"/>
              </a:ext>
            </a:extLst>
          </p:cNvPr>
          <p:cNvSpPr/>
          <p:nvPr/>
        </p:nvSpPr>
        <p:spPr>
          <a:xfrm>
            <a:off x="9821473" y="4163020"/>
            <a:ext cx="528452" cy="2417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5C5B-43A0-15CB-706D-1402EE4CC759}"/>
              </a:ext>
            </a:extLst>
          </p:cNvPr>
          <p:cNvSpPr/>
          <p:nvPr/>
        </p:nvSpPr>
        <p:spPr>
          <a:xfrm>
            <a:off x="10711127" y="4969080"/>
            <a:ext cx="528452" cy="2417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5F86BA-40E5-18B2-0E4F-FDD1000DB8A8}"/>
              </a:ext>
            </a:extLst>
          </p:cNvPr>
          <p:cNvSpPr txBox="1"/>
          <p:nvPr/>
        </p:nvSpPr>
        <p:spPr>
          <a:xfrm>
            <a:off x="335360" y="6309320"/>
            <a:ext cx="7474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Rico </a:t>
            </a:r>
            <a:r>
              <a:rPr lang="en-US" sz="1600" dirty="0" err="1"/>
              <a:t>Sennrich</a:t>
            </a:r>
            <a:r>
              <a:rPr lang="en-US" sz="1600" dirty="0"/>
              <a:t> et al., Linguistic Input Features Improve Neural Machine Translation, 2016</a:t>
            </a:r>
            <a:endParaRPr lang="en-JP" sz="1600" dirty="0"/>
          </a:p>
        </p:txBody>
      </p:sp>
    </p:spTree>
    <p:extLst>
      <p:ext uri="{BB962C8B-B14F-4D97-AF65-F5344CB8AC3E}">
        <p14:creationId xmlns:p14="http://schemas.microsoft.com/office/powerpoint/2010/main" val="310771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0FD9-4C52-AA81-E476-9580CB38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Relevance Weighting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C6BD-E985-7E76-961C-9548D9BA5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9098-DF2E-6C1C-135B-5E1EFFDEF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B1461-0690-F7C1-C4E7-5E6FDE5C6DE3}"/>
              </a:ext>
            </a:extLst>
          </p:cNvPr>
          <p:cNvSpPr txBox="1"/>
          <p:nvPr/>
        </p:nvSpPr>
        <p:spPr>
          <a:xfrm>
            <a:off x="263352" y="6311750"/>
            <a:ext cx="9164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Abhisek</a:t>
            </a:r>
            <a:r>
              <a:rPr lang="en-US" sz="1400" dirty="0"/>
              <a:t> Chakrabarty, et al., Improving Low-Resource NMT through Relevance Based Linguistic Features Incorporation, 2020</a:t>
            </a:r>
            <a:endParaRPr lang="en-JP" sz="1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2BB840-AA52-466C-E68A-7E4226FC3631}"/>
              </a:ext>
            </a:extLst>
          </p:cNvPr>
          <p:cNvGrpSpPr/>
          <p:nvPr/>
        </p:nvGrpSpPr>
        <p:grpSpPr>
          <a:xfrm>
            <a:off x="1017091" y="1097180"/>
            <a:ext cx="10157817" cy="4889208"/>
            <a:chOff x="2904366" y="912722"/>
            <a:chExt cx="8795634" cy="423848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B8E521-9AB3-A4B3-D0AF-661ED8136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765" y="912722"/>
              <a:ext cx="8719235" cy="11782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1B4F47-6338-3FAB-40CF-75C774BA3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9435" y="2104544"/>
              <a:ext cx="2933918" cy="3553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50814C-0F4E-6010-3485-E0103261E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4366" y="2571482"/>
              <a:ext cx="8678034" cy="25797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190B1E-B0F9-4FDE-9110-169DE12A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9435" y="4550316"/>
              <a:ext cx="3726902" cy="4259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22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0FD9-4C52-AA81-E476-9580CB38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 Relevance</a:t>
            </a:r>
            <a:endParaRPr lang="en-JP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C6BD-E985-7E76-961C-9548D9BA5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Extremly low-resource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A9098-DF2E-6C1C-135B-5E1EFFDEF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4B1461-0690-F7C1-C4E7-5E6FDE5C6DE3}"/>
              </a:ext>
            </a:extLst>
          </p:cNvPr>
          <p:cNvSpPr txBox="1"/>
          <p:nvPr/>
        </p:nvSpPr>
        <p:spPr>
          <a:xfrm>
            <a:off x="263352" y="6311750"/>
            <a:ext cx="9164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Abhisek</a:t>
            </a:r>
            <a:r>
              <a:rPr lang="en-US" sz="1400" dirty="0"/>
              <a:t> Chakrabarty, et al., Improving Low-Resource NMT through Relevance Based Linguistic Features Incorporation, 2020</a:t>
            </a:r>
            <a:endParaRPr lang="en-JP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A010E-0BEE-6CBC-ADC8-FB97AC45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3" y="2212381"/>
            <a:ext cx="11176934" cy="310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 dirty="0"/>
              <a:t>Linguistic features, tools and datasets</a:t>
            </a:r>
            <a:endParaRPr lang="ja-JP" altLang="en-US" sz="2800"/>
          </a:p>
          <a:p>
            <a:r>
              <a:rPr lang="en-US" altLang="ja-JP" sz="2800" dirty="0"/>
              <a:t>Augmented input </a:t>
            </a:r>
            <a:r>
              <a:rPr lang="en-US" altLang="ja-JP" dirty="0"/>
              <a:t>f</a:t>
            </a:r>
            <a:r>
              <a:rPr lang="en-US" altLang="ja-JP" sz="2800" dirty="0"/>
              <a:t>eature NMT</a:t>
            </a:r>
            <a:endParaRPr lang="ja-JP" altLang="en-US" sz="2800"/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689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33F3-FC9E-C766-A541-3CC1133B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Features in Other NMT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89852-B085-1315-B30B-5AFAA21FD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 dirty="0">
                <a:latin typeface="Arial"/>
                <a:ea typeface="Meiryo"/>
                <a:cs typeface="Arial"/>
              </a:rPr>
              <a:t>Features in pretraining stage of BART [</a:t>
            </a:r>
            <a:r>
              <a:rPr lang="en-US" sz="2800" dirty="0">
                <a:latin typeface="Arial"/>
                <a:ea typeface="Meiryo"/>
                <a:cs typeface="Arial"/>
              </a:rPr>
              <a:t>Chakrabarty+22</a:t>
            </a:r>
            <a:r>
              <a:rPr lang="en-JP" dirty="0">
                <a:latin typeface="Arial"/>
                <a:ea typeface="Meiryo"/>
                <a:cs typeface="Arial"/>
              </a:rPr>
              <a:t>]</a:t>
            </a:r>
          </a:p>
          <a:p>
            <a:pPr lvl="1"/>
            <a:r>
              <a:rPr lang="en-JP" dirty="0">
                <a:latin typeface="Arial"/>
                <a:ea typeface="Meiryo"/>
                <a:cs typeface="Arial"/>
              </a:rPr>
              <a:t>Both content tokens/spans and features are masked.</a:t>
            </a:r>
          </a:p>
          <a:p>
            <a:pPr lvl="1"/>
            <a:r>
              <a:rPr lang="en-JP" dirty="0">
                <a:latin typeface="Arial"/>
                <a:ea typeface="Meiryo"/>
                <a:cs typeface="Arial"/>
              </a:rPr>
              <a:t>Improvement was observed in an extremely low-resource settings</a:t>
            </a:r>
          </a:p>
          <a:p>
            <a:endParaRPr lang="en-JP" dirty="0"/>
          </a:p>
          <a:p>
            <a:r>
              <a:rPr lang="en-JP" dirty="0">
                <a:latin typeface="Arial"/>
                <a:ea typeface="Meiryo"/>
                <a:cs typeface="Arial"/>
              </a:rPr>
              <a:t>Features in multilingual settings [</a:t>
            </a:r>
            <a:r>
              <a:rPr lang="en-US" sz="2800" dirty="0">
                <a:latin typeface="Arial"/>
                <a:ea typeface="Meiryo"/>
                <a:cs typeface="Arial"/>
              </a:rPr>
              <a:t>Chakrabarty+23</a:t>
            </a:r>
            <a:r>
              <a:rPr lang="en-JP" dirty="0">
                <a:latin typeface="Arial"/>
                <a:ea typeface="Meiryo"/>
                <a:cs typeface="Arial"/>
              </a:rPr>
              <a:t>]</a:t>
            </a:r>
          </a:p>
          <a:p>
            <a:pPr lvl="1"/>
            <a:r>
              <a:rPr lang="en-JP" dirty="0">
                <a:latin typeface="Arial"/>
                <a:ea typeface="Meiryo"/>
                <a:cs typeface="Arial"/>
              </a:rPr>
              <a:t>Language ID and dummy features are important in multilingual setting.</a:t>
            </a:r>
          </a:p>
          <a:p>
            <a:pPr lvl="1"/>
            <a:r>
              <a:rPr lang="en-JP" dirty="0">
                <a:latin typeface="Arial"/>
                <a:ea typeface="Meiryo"/>
                <a:cs typeface="Arial"/>
              </a:rPr>
              <a:t>Dummy features</a:t>
            </a:r>
          </a:p>
          <a:p>
            <a:pPr lvl="2"/>
            <a:r>
              <a:rPr lang="en-JP" dirty="0">
                <a:latin typeface="Arial"/>
                <a:ea typeface="Meiryo"/>
                <a:cs typeface="Arial"/>
              </a:rPr>
              <a:t>Each sentence have two representation, w/ dummy or w/ linguistic features</a:t>
            </a:r>
          </a:p>
          <a:p>
            <a:pPr lvl="1"/>
            <a:endParaRPr lang="en-JP" dirty="0">
              <a:latin typeface="Arial"/>
              <a:ea typeface="Meiryo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539EC-453D-93B1-4B61-423DB7E00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20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67593-16B3-AEF8-9665-DBC417551FDD}"/>
              </a:ext>
            </a:extLst>
          </p:cNvPr>
          <p:cNvSpPr txBox="1"/>
          <p:nvPr/>
        </p:nvSpPr>
        <p:spPr>
          <a:xfrm>
            <a:off x="263352" y="6218148"/>
            <a:ext cx="993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Abhisek</a:t>
            </a:r>
            <a:r>
              <a:rPr lang="en-US" sz="1400" dirty="0"/>
              <a:t> Chakrabarty, et al., </a:t>
            </a:r>
            <a:r>
              <a:rPr lang="en-US" sz="1400" dirty="0" err="1"/>
              <a:t>FeatureBART</a:t>
            </a:r>
            <a:r>
              <a:rPr lang="en-US" sz="1400" dirty="0"/>
              <a:t>: Feature Based Sequence-to-Sequence Pre-Training for Low-Resource NMT, 2022</a:t>
            </a:r>
          </a:p>
          <a:p>
            <a:r>
              <a:rPr lang="en-US" sz="1400" dirty="0" err="1"/>
              <a:t>Abhisek</a:t>
            </a:r>
            <a:r>
              <a:rPr lang="en-US" sz="1400" dirty="0"/>
              <a:t> Chakrabarty, et al., Low-resource Multilingual Neural Translation Using Linguistic Feature-based Relevance Mechanisms, 2023</a:t>
            </a:r>
            <a:endParaRPr lang="en-JP" sz="1400" dirty="0"/>
          </a:p>
        </p:txBody>
      </p:sp>
    </p:spTree>
    <p:extLst>
      <p:ext uri="{BB962C8B-B14F-4D97-AF65-F5344CB8AC3E}">
        <p14:creationId xmlns:p14="http://schemas.microsoft.com/office/powerpoint/2010/main" val="2256677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5151-07B5-83EC-A52F-F33636DAA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Grammar Relations for Augmented Input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D8CB-057D-99F6-7171-63D5E166F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>
                <a:latin typeface="Arial"/>
                <a:ea typeface="Meiryo"/>
                <a:cs typeface="Arial"/>
              </a:rPr>
              <a:t>Grammars (dependency or constituency) are relations between two or multiple words instead grammatical properties for individual words.</a:t>
            </a:r>
          </a:p>
          <a:p>
            <a:endParaRPr lang="en-JP"/>
          </a:p>
          <a:p>
            <a:r>
              <a:rPr lang="en-JP">
                <a:latin typeface="Arial"/>
                <a:ea typeface="Meiryo"/>
                <a:cs typeface="Arial"/>
              </a:rPr>
              <a:t>Approaches to integrate the grammars more effectively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Multiple encoders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Mixed encoder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Transformation to syntactic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66FAB-51EE-AEE3-F365-CD2345908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3532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34AF7-70CE-4D51-0955-3B2FC547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Multiple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FDE0A-DCFE-1AC4-A9A3-E74DB63E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Linearized tree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Multiple-Encoder NMT</a:t>
            </a:r>
          </a:p>
          <a:p>
            <a:pPr lvl="1"/>
            <a:r>
              <a:rPr lang="en-US" dirty="0"/>
              <a:t>Length-agnostic between tree and input</a:t>
            </a:r>
          </a:p>
          <a:p>
            <a:pPr lvl="1"/>
            <a:r>
              <a:rPr lang="en-US" dirty="0"/>
              <a:t>RNN NMT with hierarchical attention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699E-D1B0-CF3B-20A6-A15312CCF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22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BBE6C-D7D4-053A-2562-0361F1092478}"/>
              </a:ext>
            </a:extLst>
          </p:cNvPr>
          <p:cNvSpPr txBox="1"/>
          <p:nvPr/>
        </p:nvSpPr>
        <p:spPr>
          <a:xfrm>
            <a:off x="351735" y="6319872"/>
            <a:ext cx="574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Anna Currey, et al., Multi-Source Syntactic Neural Machine Translation, 2018</a:t>
            </a:r>
            <a:endParaRPr lang="en-JP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B03D0-051E-E994-0869-B7D318C0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6" y="1340768"/>
            <a:ext cx="10922426" cy="1512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7E4EE6-F2AE-7EE8-3591-094CBCCE9B58}"/>
              </a:ext>
            </a:extLst>
          </p:cNvPr>
          <p:cNvSpPr/>
          <p:nvPr/>
        </p:nvSpPr>
        <p:spPr>
          <a:xfrm>
            <a:off x="983482" y="5020879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Encoder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DA936-49FB-EFF4-FC05-3F1BDFBFF033}"/>
              </a:ext>
            </a:extLst>
          </p:cNvPr>
          <p:cNvSpPr/>
          <p:nvPr/>
        </p:nvSpPr>
        <p:spPr>
          <a:xfrm>
            <a:off x="2637918" y="5014529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Encoder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1B7E06-F2C7-8DF5-4090-17ACD92935C4}"/>
              </a:ext>
            </a:extLst>
          </p:cNvPr>
          <p:cNvSpPr/>
          <p:nvPr/>
        </p:nvSpPr>
        <p:spPr>
          <a:xfrm>
            <a:off x="4292355" y="5020879"/>
            <a:ext cx="1152128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dirty="0"/>
              <a:t>Decoder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FCBEE5-4BC8-C48F-B321-F3BBCF7EEBDA}"/>
              </a:ext>
            </a:extLst>
          </p:cNvPr>
          <p:cNvCxnSpPr>
            <a:cxnSpLocks/>
            <a:stCxn id="5" idx="0"/>
            <a:endCxn id="11" idx="1"/>
          </p:cNvCxnSpPr>
          <p:nvPr/>
        </p:nvCxnSpPr>
        <p:spPr>
          <a:xfrm rot="5400000" flipH="1" flipV="1">
            <a:off x="1951612" y="4258421"/>
            <a:ext cx="370392" cy="11545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7">
            <a:extLst>
              <a:ext uri="{FF2B5EF4-FFF2-40B4-BE49-F238E27FC236}">
                <a16:creationId xmlns:a16="http://schemas.microsoft.com/office/drawing/2014/main" id="{261786BE-F1B8-3A9A-7E54-7644A0971FB1}"/>
              </a:ext>
            </a:extLst>
          </p:cNvPr>
          <p:cNvCxnSpPr>
            <a:cxnSpLocks/>
            <a:stCxn id="6" idx="0"/>
            <a:endCxn id="11" idx="2"/>
          </p:cNvCxnSpPr>
          <p:nvPr/>
        </p:nvCxnSpPr>
        <p:spPr>
          <a:xfrm flipH="1" flipV="1">
            <a:off x="3213406" y="4835153"/>
            <a:ext cx="576" cy="17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42728CA0-5C49-33F1-C6A4-5E009D86A5A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559546" y="5596943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7">
            <a:extLst>
              <a:ext uri="{FF2B5EF4-FFF2-40B4-BE49-F238E27FC236}">
                <a16:creationId xmlns:a16="http://schemas.microsoft.com/office/drawing/2014/main" id="{5197C089-BC2C-F8C3-6057-8C55699DEECC}"/>
              </a:ext>
            </a:extLst>
          </p:cNvPr>
          <p:cNvCxnSpPr>
            <a:cxnSpLocks/>
          </p:cNvCxnSpPr>
          <p:nvPr/>
        </p:nvCxnSpPr>
        <p:spPr>
          <a:xfrm flipV="1">
            <a:off x="3213982" y="5590593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03F93E1-0512-7A0C-FBB9-A80F41AB37A9}"/>
              </a:ext>
            </a:extLst>
          </p:cNvPr>
          <p:cNvSpPr txBox="1"/>
          <p:nvPr/>
        </p:nvSpPr>
        <p:spPr>
          <a:xfrm>
            <a:off x="1210315" y="5827415"/>
            <a:ext cx="56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tree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AC09FA-40E9-672F-25C3-DA158C118DB6}"/>
              </a:ext>
            </a:extLst>
          </p:cNvPr>
          <p:cNvSpPr txBox="1"/>
          <p:nvPr/>
        </p:nvSpPr>
        <p:spPr>
          <a:xfrm>
            <a:off x="2639902" y="5823075"/>
            <a:ext cx="119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r>
              <a:rPr lang="en-JP" dirty="0"/>
              <a:t>nput sent.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7032D9-2959-4B16-795E-49676624F1A2}"/>
              </a:ext>
            </a:extLst>
          </p:cNvPr>
          <p:cNvSpPr txBox="1"/>
          <p:nvPr/>
        </p:nvSpPr>
        <p:spPr>
          <a:xfrm>
            <a:off x="4485751" y="582307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output</a:t>
            </a:r>
          </a:p>
        </p:txBody>
      </p:sp>
      <p:cxnSp>
        <p:nvCxnSpPr>
          <p:cNvPr id="34" name="Straight Arrow Connector 7">
            <a:extLst>
              <a:ext uri="{FF2B5EF4-FFF2-40B4-BE49-F238E27FC236}">
                <a16:creationId xmlns:a16="http://schemas.microsoft.com/office/drawing/2014/main" id="{6794CA8E-2705-C7ED-F15F-B6255D2E8D4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868419" y="5596943"/>
            <a:ext cx="635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7028B4-C2F1-1A78-6523-6B9356E2F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316" y="3055222"/>
            <a:ext cx="4157740" cy="3542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812C77-2344-512E-9B40-9774E8D77A21}"/>
              </a:ext>
            </a:extLst>
          </p:cNvPr>
          <p:cNvSpPr txBox="1"/>
          <p:nvPr/>
        </p:nvSpPr>
        <p:spPr>
          <a:xfrm>
            <a:off x="2714070" y="4465821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combine</a:t>
            </a:r>
          </a:p>
        </p:txBody>
      </p:sp>
      <p:cxnSp>
        <p:nvCxnSpPr>
          <p:cNvPr id="22" name="Straight Arrow Connector 7">
            <a:extLst>
              <a:ext uri="{FF2B5EF4-FFF2-40B4-BE49-F238E27FC236}">
                <a16:creationId xmlns:a16="http://schemas.microsoft.com/office/drawing/2014/main" id="{DD69D73A-B1F0-6E9C-A8D8-AE3A426C85B1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712741" y="4650487"/>
            <a:ext cx="579614" cy="658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733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8699-C818-4B45-ED15-DD55933D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Multiple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54B24-9EAB-925F-5A74-9633117D7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Use only the output vectors of terminal nodes</a:t>
            </a:r>
          </a:p>
          <a:p>
            <a:r>
              <a:rPr lang="en-US" err="1"/>
              <a:t>len</a:t>
            </a:r>
            <a:r>
              <a:rPr lang="en-US"/>
              <a:t>(terminal nodes) == </a:t>
            </a:r>
            <a:r>
              <a:rPr lang="en-US" err="1"/>
              <a:t>len</a:t>
            </a:r>
            <a:r>
              <a:rPr lang="en-US"/>
              <a:t>(sentences)</a:t>
            </a: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51DEA-B9C2-4D3C-93AD-D004080068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84D76-6C66-DF9D-048B-A9297D325FB3}"/>
              </a:ext>
            </a:extLst>
          </p:cNvPr>
          <p:cNvSpPr txBox="1"/>
          <p:nvPr/>
        </p:nvSpPr>
        <p:spPr>
          <a:xfrm>
            <a:off x="275074" y="6323188"/>
            <a:ext cx="5848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Junhui</a:t>
            </a:r>
            <a:r>
              <a:rPr lang="en-US" sz="1400" dirty="0"/>
              <a:t> Li, et al., Modeling Source Syntax for Neural Machine Translation, </a:t>
            </a:r>
            <a:r>
              <a:rPr lang="en-JP" sz="1400" dirty="0"/>
              <a:t>2017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B836C-33B6-DB18-AC97-B10466B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420888"/>
            <a:ext cx="4217144" cy="3364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9302B-C31F-B542-2DF8-85FC2F507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2278253"/>
            <a:ext cx="4392488" cy="346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22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FE96-14A9-3781-2809-DD62E01E4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Mixed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75FCD-95A1-17B0-30BD-F05D2B90F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Encode the linear lexicalized tree</a:t>
            </a:r>
          </a:p>
          <a:p>
            <a:r>
              <a:rPr lang="en-JP"/>
              <a:t>Take only output vectors of words for decoding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60A8B-FC4B-7F23-F55E-0140CDA89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24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76338-04D9-A9B7-28F8-9F417CD5EBB7}"/>
              </a:ext>
            </a:extLst>
          </p:cNvPr>
          <p:cNvSpPr txBox="1"/>
          <p:nvPr/>
        </p:nvSpPr>
        <p:spPr>
          <a:xfrm>
            <a:off x="275074" y="6323188"/>
            <a:ext cx="5848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Junhui</a:t>
            </a:r>
            <a:r>
              <a:rPr lang="en-US" sz="1400" dirty="0"/>
              <a:t> Li, et al., Modeling Source Syntax for Neural Machine Translation, </a:t>
            </a:r>
            <a:r>
              <a:rPr lang="en-JP" sz="1400" dirty="0"/>
              <a:t>2017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91292-6336-9935-5442-2B4AB558871D}"/>
              </a:ext>
            </a:extLst>
          </p:cNvPr>
          <p:cNvSpPr txBox="1"/>
          <p:nvPr/>
        </p:nvSpPr>
        <p:spPr>
          <a:xfrm>
            <a:off x="7153269" y="289502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Mixed RNN Encoder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03A33-113A-EBA6-6115-E9A5672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82" y="4248445"/>
            <a:ext cx="8787125" cy="1759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A8CA0-5307-FF81-472C-2C018084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85" y="1914426"/>
            <a:ext cx="6102927" cy="19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1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18E1-4DA4-7E2A-1FCB-5D32BC76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Mixed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A9B4-A2EA-466C-70BC-92D09E84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Data augmentation</a:t>
            </a:r>
          </a:p>
          <a:p>
            <a:pPr lvl="1"/>
            <a:r>
              <a:rPr lang="en-JP"/>
              <a:t>Combine source parses and sentences</a:t>
            </a:r>
          </a:p>
          <a:p>
            <a:pPr lvl="1"/>
            <a:r>
              <a:rPr lang="en-JP"/>
              <a:t>Shuffle so that two-sentence pairs are not seen together during traning</a:t>
            </a:r>
          </a:p>
          <a:p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C4FD3-3832-F7D8-F061-5A7651EAC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89225-4E85-ACE9-39E7-9D0FFE06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57" y="2465020"/>
            <a:ext cx="10212512" cy="1514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B32705-930E-EC7C-2A73-07D97D6CED55}"/>
              </a:ext>
            </a:extLst>
          </p:cNvPr>
          <p:cNvSpPr txBox="1"/>
          <p:nvPr/>
        </p:nvSpPr>
        <p:spPr>
          <a:xfrm>
            <a:off x="275074" y="6323188"/>
            <a:ext cx="7891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Anna Currey, et al., Incorporating Source Syntax into Transformer-Based Neural Machine Translation, </a:t>
            </a:r>
            <a:r>
              <a:rPr lang="en-JP" sz="1400" dirty="0"/>
              <a:t>2019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F4963-F991-6BB2-885C-F3D59605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56" y="4069797"/>
            <a:ext cx="3594673" cy="15148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495DD3-9B48-54E9-5E88-7A96E58F7F96}"/>
              </a:ext>
            </a:extLst>
          </p:cNvPr>
          <p:cNvSpPr txBox="1"/>
          <p:nvPr/>
        </p:nvSpPr>
        <p:spPr>
          <a:xfrm>
            <a:off x="2307771" y="5717317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scale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65F6AF-DC52-7D29-99FB-1657F7623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556" y="4153943"/>
            <a:ext cx="5549900" cy="120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84AAA-2D58-80BF-DBBA-E3BC82887720}"/>
              </a:ext>
            </a:extLst>
          </p:cNvPr>
          <p:cNvSpPr txBox="1"/>
          <p:nvPr/>
        </p:nvSpPr>
        <p:spPr>
          <a:xfrm>
            <a:off x="7656232" y="5745172"/>
            <a:ext cx="121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scale</a:t>
            </a:r>
          </a:p>
        </p:txBody>
      </p:sp>
    </p:spTree>
    <p:extLst>
      <p:ext uri="{BB962C8B-B14F-4D97-AF65-F5344CB8AC3E}">
        <p14:creationId xmlns:p14="http://schemas.microsoft.com/office/powerpoint/2010/main" val="207181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9EDF0-6C50-7C36-7655-466ED864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NMT with Syntactic Distance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2811E-E2CB-00D9-885C-3D515F9C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Syntax distances</a:t>
            </a:r>
          </a:p>
          <a:p>
            <a:pPr lvl="1"/>
            <a:r>
              <a:rPr lang="en-JP"/>
              <a:t>Constituency</a:t>
            </a:r>
          </a:p>
          <a:p>
            <a:pPr lvl="2"/>
            <a:r>
              <a:rPr lang="en-US"/>
              <a:t>d</a:t>
            </a:r>
            <a:r>
              <a:rPr lang="en-JP" baseline="-25000"/>
              <a:t>S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</a:t>
            </a:r>
            <a:r>
              <a:rPr lang="en-JP" baseline="-25000"/>
              <a:t> </a:t>
            </a:r>
            <a:r>
              <a:rPr lang="en-JP"/>
              <a:t>is </a:t>
            </a:r>
            <a:r>
              <a:rPr lang="en-US"/>
              <a:t>the height of the lowest common ancestor between </a:t>
            </a:r>
            <a:r>
              <a:rPr lang="en-US" err="1"/>
              <a:t>w</a:t>
            </a:r>
            <a:r>
              <a:rPr lang="en-US" baseline="-25000" err="1"/>
              <a:t>i</a:t>
            </a:r>
            <a:r>
              <a:rPr lang="en-US"/>
              <a:t> and w</a:t>
            </a:r>
            <a:r>
              <a:rPr lang="en-US" baseline="-25000"/>
              <a:t>i+1</a:t>
            </a:r>
          </a:p>
          <a:p>
            <a:pPr lvl="2"/>
            <a:r>
              <a:rPr lang="en-JP"/>
              <a:t>d</a:t>
            </a:r>
            <a:r>
              <a:rPr lang="en-JP" baseline="-25000"/>
              <a:t>G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 is the number of common ancestors between </a:t>
            </a:r>
            <a:r>
              <a:rPr lang="en-US" err="1"/>
              <a:t>w</a:t>
            </a:r>
            <a:r>
              <a:rPr lang="en-US" baseline="-25000" err="1"/>
              <a:t>i</a:t>
            </a:r>
            <a:r>
              <a:rPr lang="en-US"/>
              <a:t> and w</a:t>
            </a:r>
            <a:r>
              <a:rPr lang="en-US" baseline="-25000"/>
              <a:t>i+1</a:t>
            </a:r>
          </a:p>
          <a:p>
            <a:pPr lvl="2"/>
            <a:r>
              <a:rPr lang="en-JP"/>
              <a:t>d</a:t>
            </a:r>
            <a:r>
              <a:rPr lang="en-JP" baseline="-25000"/>
              <a:t>R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 = d</a:t>
            </a:r>
            <a:r>
              <a:rPr lang="en-JP" baseline="-25000"/>
              <a:t>G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 – d</a:t>
            </a:r>
            <a:r>
              <a:rPr lang="en-JP" baseline="-25000"/>
              <a:t>G</a:t>
            </a:r>
            <a:r>
              <a:rPr lang="en-JP"/>
              <a:t>(w</a:t>
            </a:r>
            <a:r>
              <a:rPr lang="en-JP" baseline="-25000"/>
              <a:t>i-1</a:t>
            </a:r>
            <a:r>
              <a:rPr lang="en-JP"/>
              <a:t>) if i &gt; 1 else d</a:t>
            </a:r>
            <a:r>
              <a:rPr lang="en-JP" baseline="-25000"/>
              <a:t>G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</a:t>
            </a:r>
          </a:p>
          <a:p>
            <a:pPr lvl="1"/>
            <a:r>
              <a:rPr lang="en-JP"/>
              <a:t>Dependency</a:t>
            </a:r>
          </a:p>
          <a:p>
            <a:pPr lvl="2"/>
            <a:r>
              <a:rPr lang="en-JP"/>
              <a:t>d</a:t>
            </a:r>
            <a:r>
              <a:rPr lang="en-JP" baseline="-25000"/>
              <a:t>D</a:t>
            </a:r>
            <a:r>
              <a:rPr lang="en-JP"/>
              <a:t>(w</a:t>
            </a:r>
            <a:r>
              <a:rPr lang="en-JP" baseline="-25000"/>
              <a:t>i</a:t>
            </a:r>
            <a:r>
              <a:rPr lang="en-JP"/>
              <a:t>) = i – h(i)</a:t>
            </a:r>
          </a:p>
          <a:p>
            <a:pPr lvl="2"/>
            <a:r>
              <a:rPr lang="en-JP"/>
              <a:t>h(i) is the index of the head of w</a:t>
            </a:r>
            <a:r>
              <a:rPr lang="en-JP" baseline="-25000"/>
              <a:t>i</a:t>
            </a:r>
          </a:p>
          <a:p>
            <a:endParaRPr lang="en-JP"/>
          </a:p>
          <a:p>
            <a:r>
              <a:rPr lang="en-JP"/>
              <a:t>Integration</a:t>
            </a:r>
          </a:p>
          <a:p>
            <a:pPr lvl="1"/>
            <a:r>
              <a:rPr lang="en-JP"/>
              <a:t>Input features</a:t>
            </a:r>
          </a:p>
          <a:p>
            <a:pPr lvl="1"/>
            <a:r>
              <a:rPr lang="en-JP"/>
              <a:t>Positional 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C1462-7FDD-5B8F-D410-46868C09F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26</a:t>
            </a:fld>
            <a:endParaRPr lang="ja-JP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693B8B-5FAF-59C3-41E8-739FC68161AA}"/>
              </a:ext>
            </a:extLst>
          </p:cNvPr>
          <p:cNvSpPr txBox="1"/>
          <p:nvPr/>
        </p:nvSpPr>
        <p:spPr>
          <a:xfrm>
            <a:off x="335360" y="6309320"/>
            <a:ext cx="8211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Chunpeng</a:t>
            </a:r>
            <a:r>
              <a:rPr lang="en-US" sz="1600" dirty="0"/>
              <a:t> Ma, et al., Improving Neural Machine Translation with Neural Syntactic Distance, 2019</a:t>
            </a:r>
            <a:endParaRPr lang="en-JP" sz="16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7C3F18B-C175-445F-641A-B907F19DF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184" y="2204864"/>
            <a:ext cx="3528392" cy="305086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FC19174-2AF8-F744-B217-372ACE540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3001724"/>
            <a:ext cx="3519099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0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Linguistic features, tools and datasets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Augmented input </a:t>
            </a:r>
            <a:r>
              <a:rPr lang="en-US" altLang="ja-JP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eature NMT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3806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0D5D-DDFD-9BB2-F39E-D2B972B1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Tree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F3EE5-9693-5907-DC7B-11077833A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JP">
                <a:latin typeface="Arial"/>
                <a:ea typeface="Meiryo"/>
                <a:cs typeface="Arial"/>
              </a:rPr>
              <a:t>Linguistic distance languages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Different syntax construction</a:t>
            </a:r>
            <a:endParaRPr lang="en-JP"/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Different lexical units such as words/phrase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E.g., if</a:t>
            </a:r>
            <a:r>
              <a:rPr lang="en-US">
                <a:latin typeface="Arial"/>
                <a:ea typeface="Meiryo"/>
                <a:cs typeface="Arial"/>
              </a:rPr>
              <a:t> ‘</a:t>
            </a:r>
            <a:r>
              <a:rPr lang="ja-JP" altLang="en-US">
                <a:latin typeface="Arial"/>
                <a:ea typeface="Meiryo"/>
                <a:cs typeface="Arial"/>
              </a:rPr>
              <a:t>緑茶</a:t>
            </a:r>
            <a:r>
              <a:rPr lang="en-US" altLang="ja-JP">
                <a:latin typeface="Arial"/>
                <a:ea typeface="Meiryo"/>
                <a:cs typeface="Arial"/>
              </a:rPr>
              <a:t>’ only align with ‘green’ and ‘tea’,</a:t>
            </a:r>
          </a:p>
          <a:p>
            <a:pPr lvl="1"/>
            <a:r>
              <a:rPr lang="en-US">
                <a:latin typeface="Arial"/>
                <a:ea typeface="Meiryo"/>
                <a:cs typeface="Arial"/>
              </a:rPr>
              <a:t>Then ‘a cup of’ will align with ‘null’.</a:t>
            </a:r>
            <a:endParaRPr lang="en-JP">
              <a:latin typeface="Arial"/>
              <a:ea typeface="Meiryo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2DD60-6F63-0AED-4C29-569B8BD0E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28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D36E4-D062-7E67-32B3-387F74C27FF6}"/>
              </a:ext>
            </a:extLst>
          </p:cNvPr>
          <p:cNvSpPr txBox="1"/>
          <p:nvPr/>
        </p:nvSpPr>
        <p:spPr>
          <a:xfrm>
            <a:off x="335360" y="6309320"/>
            <a:ext cx="725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Akiko </a:t>
            </a:r>
            <a:r>
              <a:rPr lang="en-US" sz="1600" dirty="0" err="1"/>
              <a:t>Eriguchi</a:t>
            </a:r>
            <a:r>
              <a:rPr lang="en-US" sz="1600" dirty="0"/>
              <a:t>, et al., Tree-to-Sequence Attentional Neural Machine Translation, </a:t>
            </a:r>
            <a:r>
              <a:rPr lang="en-JP" sz="1600" dirty="0"/>
              <a:t>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E8193-64F5-AA76-99A7-1ECC3F9D6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912722"/>
            <a:ext cx="3456384" cy="2225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D0C3C-32E9-9251-55BD-F35D3C164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1" y="3284984"/>
            <a:ext cx="3803800" cy="2503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CB68B0-44C8-A0AF-57C8-4029B87D6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322" y="3137910"/>
            <a:ext cx="3803800" cy="2962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F90F3-7382-BC13-A181-FCC3CC179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202" y="3753083"/>
            <a:ext cx="2159920" cy="582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123FD-2AAB-11BA-7CEE-FBB2DABB9794}"/>
              </a:ext>
            </a:extLst>
          </p:cNvPr>
          <p:cNvSpPr txBox="1"/>
          <p:nvPr/>
        </p:nvSpPr>
        <p:spPr>
          <a:xfrm>
            <a:off x="8670643" y="3469300"/>
            <a:ext cx="117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Tree-LSTM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23412F-0FEA-1427-1C59-59198E095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1557" y="5208060"/>
            <a:ext cx="2727201" cy="6588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740400-9595-8D7C-6B73-F9F2E749BFC2}"/>
              </a:ext>
            </a:extLst>
          </p:cNvPr>
          <p:cNvSpPr txBox="1"/>
          <p:nvPr/>
        </p:nvSpPr>
        <p:spPr>
          <a:xfrm>
            <a:off x="8721557" y="4947384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Context vector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CE3599-8362-253A-AF6C-58C6821A3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3493" y="4229537"/>
            <a:ext cx="1977221" cy="4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15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B3D3-8DC9-2F39-0C60-F1277B30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Bidirectional Tree 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68D58-BDB6-C224-C3D0-4BEF48312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 representation is based on its nodes only</a:t>
            </a:r>
          </a:p>
          <a:p>
            <a:r>
              <a:rPr lang="en-US" dirty="0"/>
              <a:t>And contains no information from the higher nodes</a:t>
            </a:r>
          </a:p>
          <a:p>
            <a:endParaRPr lang="en-US" dirty="0"/>
          </a:p>
          <a:p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05163-5C73-15D2-FEE6-13C3C7DC65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29</a:t>
            </a:fld>
            <a:endParaRPr lang="ja-JP" alt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B68D4-73DC-7DB3-FE8F-4C35C04E34FC}"/>
              </a:ext>
            </a:extLst>
          </p:cNvPr>
          <p:cNvGrpSpPr/>
          <p:nvPr/>
        </p:nvGrpSpPr>
        <p:grpSpPr>
          <a:xfrm>
            <a:off x="1052782" y="2480639"/>
            <a:ext cx="3888432" cy="3643216"/>
            <a:chOff x="7827191" y="2373653"/>
            <a:chExt cx="3888432" cy="36432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DCD8C-FBA9-B9F0-F45C-F89D4C0A4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7191" y="2373653"/>
              <a:ext cx="3888432" cy="3643216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74D3DCF-048A-A5B6-F064-B23F9B6A4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1198" y="3251801"/>
              <a:ext cx="286764" cy="1525804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DAF0B1-0B82-A77D-CE2F-0124DBB021BF}"/>
                </a:ext>
              </a:extLst>
            </p:cNvPr>
            <p:cNvCxnSpPr>
              <a:cxnSpLocks/>
            </p:cNvCxnSpPr>
            <p:nvPr/>
          </p:nvCxnSpPr>
          <p:spPr>
            <a:xfrm>
              <a:off x="9034578" y="3044716"/>
              <a:ext cx="102547" cy="99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490921-11F3-618C-90F7-ED78A36EE9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73467" y="2754021"/>
              <a:ext cx="275944" cy="173141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C62353A-EBF6-A055-FFDB-E6FA2EB6F5B2}"/>
                </a:ext>
              </a:extLst>
            </p:cNvPr>
            <p:cNvCxnSpPr>
              <a:cxnSpLocks/>
            </p:cNvCxnSpPr>
            <p:nvPr/>
          </p:nvCxnSpPr>
          <p:spPr>
            <a:xfrm>
              <a:off x="9552384" y="3140968"/>
              <a:ext cx="386982" cy="224457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C7FA38-B6E9-BDBD-A90F-2EC945399F54}"/>
              </a:ext>
            </a:extLst>
          </p:cNvPr>
          <p:cNvSpPr txBox="1"/>
          <p:nvPr/>
        </p:nvSpPr>
        <p:spPr>
          <a:xfrm>
            <a:off x="335360" y="6309320"/>
            <a:ext cx="9164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Huadong Chen, et al., Improved Neural Machine Translation with a Syntax-Aware Encoder and Decoder, </a:t>
            </a:r>
            <a:r>
              <a:rPr lang="en-JP" sz="1600" dirty="0"/>
              <a:t>2017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8FB460-C667-3507-FEB2-EBAB8F10CFC8}"/>
              </a:ext>
            </a:extLst>
          </p:cNvPr>
          <p:cNvSpPr txBox="1"/>
          <p:nvPr/>
        </p:nvSpPr>
        <p:spPr>
          <a:xfrm>
            <a:off x="662594" y="2132352"/>
            <a:ext cx="107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Tree-GRU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9E0CDC-3534-BBC3-7A53-10FABDFD8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278" y="1913796"/>
            <a:ext cx="1149425" cy="94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085FF-5980-69BF-6971-6EFEC3265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24" y="2109310"/>
            <a:ext cx="5141901" cy="39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6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/>
              <a:t>Linguistic features, tools and datasets</a:t>
            </a:r>
            <a:endParaRPr lang="ja-JP" altLang="en-US" sz="2800"/>
          </a:p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Augmented input </a:t>
            </a:r>
            <a:r>
              <a:rPr lang="en-US" altLang="ja-JP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eature NMT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28485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Linguistic features, tools and datasets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Augmented input </a:t>
            </a:r>
            <a:r>
              <a:rPr lang="en-US" altLang="ja-JP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eature NMT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49910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8C35-D71F-D383-9009-DC86097F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Syntax-aware representation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CBE4A-4884-FA5F-746B-434156FC0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Generated linguistic features could be </a:t>
            </a:r>
            <a:r>
              <a:rPr lang="en-US" altLang="ja-JP" dirty="0">
                <a:sym typeface="Wingdings" pitchFamily="2" charset="2"/>
              </a:rPr>
              <a:t>irrelevant</a:t>
            </a:r>
            <a:r>
              <a:rPr lang="en-JP" dirty="0"/>
              <a:t> or errors.</a:t>
            </a:r>
          </a:p>
          <a:p>
            <a:r>
              <a:rPr lang="en-JP" dirty="0"/>
              <a:t>Linguistic features are always generated alongside the translation.</a:t>
            </a:r>
          </a:p>
          <a:p>
            <a:endParaRPr lang="en-JP" dirty="0"/>
          </a:p>
          <a:p>
            <a:r>
              <a:rPr lang="en-JP" dirty="0"/>
              <a:t>Implicit integration</a:t>
            </a:r>
          </a:p>
          <a:p>
            <a:pPr lvl="1"/>
            <a:r>
              <a:rPr lang="en-JP" dirty="0"/>
              <a:t>Syntax-aware representation injection</a:t>
            </a:r>
          </a:p>
          <a:p>
            <a:pPr lvl="1"/>
            <a:r>
              <a:rPr lang="en-JP" dirty="0"/>
              <a:t>Multi-task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3A39-21BF-1C65-07EE-2B5D2077B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77808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7C1B-5954-8578-CC77-9632CD9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/>
              <a:t>Syntax-Aware Representation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150FC-8796-734A-9232-93CD34889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ea typeface="Meiryo"/>
                <a:cs typeface="Arial"/>
              </a:rPr>
              <a:t>F</a:t>
            </a:r>
            <a:r>
              <a:rPr lang="en-JP">
                <a:latin typeface="Arial"/>
                <a:ea typeface="Meiryo"/>
                <a:cs typeface="Arial"/>
              </a:rPr>
              <a:t>irst stage: pretrained linguistic model</a:t>
            </a:r>
          </a:p>
          <a:p>
            <a:r>
              <a:rPr lang="en-JP">
                <a:latin typeface="Arial"/>
                <a:ea typeface="Meiryo"/>
                <a:cs typeface="Arial"/>
              </a:rPr>
              <a:t>Second stage: inject the linguistic encoder output into the input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3D849-A7CA-5A97-0814-4ADC4292E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32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FCF6D-D68C-147A-4116-367E273B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2821263"/>
            <a:ext cx="4054202" cy="3412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9E781-4387-8431-8767-B1B17E0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324" y="4232670"/>
            <a:ext cx="4023425" cy="1916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A9FCD-7E8A-B486-D734-432BC8E58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810" y="2737401"/>
            <a:ext cx="4047651" cy="1258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FB3E4A-9451-F170-AE83-084A1DECD67E}"/>
              </a:ext>
            </a:extLst>
          </p:cNvPr>
          <p:cNvSpPr txBox="1"/>
          <p:nvPr/>
        </p:nvSpPr>
        <p:spPr>
          <a:xfrm>
            <a:off x="335360" y="6309320"/>
            <a:ext cx="9824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Meishan</a:t>
            </a:r>
            <a:r>
              <a:rPr lang="en-US" sz="1600" dirty="0"/>
              <a:t> Zhang, et al., Syntax-Enhanced Neural Machine Translation with Syntax-Aware Word Representations, </a:t>
            </a:r>
            <a:r>
              <a:rPr lang="en-JP" sz="16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18100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B6F0-7D47-F17A-DB98-2D7EBB39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Multi-Task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5C5B-1529-82FE-1432-850722F4B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850259"/>
            <a:ext cx="4619856" cy="5383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JP">
                <a:latin typeface="Arial"/>
                <a:ea typeface="Meiryo"/>
                <a:cs typeface="Arial"/>
              </a:rPr>
              <a:t>Training a model to perform two tasks jointly</a:t>
            </a:r>
          </a:p>
          <a:p>
            <a:pPr lvl="1"/>
            <a:r>
              <a:rPr lang="en-US">
                <a:latin typeface="Arial"/>
                <a:ea typeface="Meiryo"/>
                <a:cs typeface="Arial"/>
              </a:rPr>
              <a:t>T</a:t>
            </a:r>
            <a:r>
              <a:rPr lang="en-JP">
                <a:latin typeface="Arial"/>
                <a:ea typeface="Meiryo"/>
                <a:cs typeface="Arial"/>
              </a:rPr>
              <a:t>ranslation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Linguistic prediction</a:t>
            </a:r>
          </a:p>
          <a:p>
            <a:endParaRPr lang="en-JP">
              <a:latin typeface="Arial"/>
              <a:ea typeface="Meiryo"/>
              <a:cs typeface="Arial"/>
            </a:endParaRPr>
          </a:p>
          <a:p>
            <a:r>
              <a:rPr lang="en-JP">
                <a:latin typeface="Arial"/>
                <a:ea typeface="Meiryo"/>
                <a:cs typeface="Arial"/>
              </a:rPr>
              <a:t>Task adaptation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Train on both tasks</a:t>
            </a:r>
          </a:p>
          <a:p>
            <a:pPr lvl="1"/>
            <a:r>
              <a:rPr lang="en-JP">
                <a:latin typeface="Arial"/>
                <a:ea typeface="Meiryo"/>
                <a:cs typeface="Arial"/>
              </a:rPr>
              <a:t>Finetune on the main task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6C0B6-5C03-1289-B365-CC68BC0B4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80AED-87F0-C592-01BD-853107675010}"/>
              </a:ext>
            </a:extLst>
          </p:cNvPr>
          <p:cNvSpPr txBox="1"/>
          <p:nvPr/>
        </p:nvSpPr>
        <p:spPr>
          <a:xfrm>
            <a:off x="335360" y="6309320"/>
            <a:ext cx="984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Jan Niehues, et al., Exploiting Linguistic Resources for Neural Machine Translation Using Multi-task Learning, </a:t>
            </a:r>
            <a:r>
              <a:rPr lang="en-JP" sz="1600" dirty="0"/>
              <a:t>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BD078-08B8-5264-0A35-E040FA1F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86" y="1042795"/>
            <a:ext cx="6523816" cy="506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3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A0DA1-BEAE-E9DB-8D70-5D6BB705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A6F2-4DA6-4FBE-719B-35444BF2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Linguistic features, tools and datasets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Augmented input </a:t>
            </a:r>
            <a:r>
              <a:rPr lang="en-US" altLang="ja-JP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altLang="ja-JP" sz="2800">
                <a:solidFill>
                  <a:schemeClr val="bg1">
                    <a:lumMod val="75000"/>
                  </a:schemeClr>
                </a:solidFill>
              </a:rPr>
              <a:t>eature NMT</a:t>
            </a:r>
            <a:endParaRPr lang="ja-JP" altLang="en-US" sz="28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Tree encoder</a:t>
            </a:r>
          </a:p>
          <a:p>
            <a:r>
              <a:rPr lang="en-US" b="0" i="0"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representation</a:t>
            </a:r>
          </a:p>
          <a:p>
            <a:r>
              <a:rPr lang="en-US" b="0" i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Syntax-aware self-attention</a:t>
            </a: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45705-B9D4-137E-7E78-810B5D921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191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305C4-D6F5-D122-D511-96C51A794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Multi-Granularity Self-Attention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76A9-08F9-60A0-11B2-92A90F581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3 steps</a:t>
            </a:r>
          </a:p>
          <a:p>
            <a:pPr lvl="1"/>
            <a:r>
              <a:rPr lang="en-US"/>
              <a:t>P</a:t>
            </a:r>
            <a:r>
              <a:rPr lang="en-JP"/>
              <a:t>hrase partition</a:t>
            </a:r>
          </a:p>
          <a:p>
            <a:pPr lvl="2"/>
            <a:r>
              <a:rPr lang="en-JP"/>
              <a:t>N-gram or constituents</a:t>
            </a:r>
          </a:p>
          <a:p>
            <a:pPr lvl="1"/>
            <a:r>
              <a:rPr lang="en-JP"/>
              <a:t>Phrase composition</a:t>
            </a:r>
          </a:p>
          <a:p>
            <a:pPr lvl="2"/>
            <a:r>
              <a:rPr lang="en-JP"/>
              <a:t>CNN, RNN, or selft-attention network</a:t>
            </a:r>
          </a:p>
          <a:p>
            <a:pPr lvl="1"/>
            <a:r>
              <a:rPr lang="en-US"/>
              <a:t>P</a:t>
            </a:r>
            <a:r>
              <a:rPr lang="en-JP"/>
              <a:t>hrase interaction</a:t>
            </a:r>
          </a:p>
          <a:p>
            <a:pPr lvl="2"/>
            <a:r>
              <a:rPr lang="en-JP"/>
              <a:t>LSTM or tree-like LSTM</a:t>
            </a:r>
          </a:p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955E6-5526-F7CE-B0D6-0BDF07C11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2F21A-0BD5-0ED2-0A84-EFF8F855FA05}"/>
              </a:ext>
            </a:extLst>
          </p:cNvPr>
          <p:cNvSpPr txBox="1"/>
          <p:nvPr/>
        </p:nvSpPr>
        <p:spPr>
          <a:xfrm>
            <a:off x="335360" y="6309320"/>
            <a:ext cx="715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Jie Hao, et al., Multi-Granularity Self-Attention for Neural Machine Translation, </a:t>
            </a:r>
            <a:r>
              <a:rPr lang="en-JP" sz="1600" dirty="0"/>
              <a:t>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B72817-A0EB-9868-FD10-EA3DA6720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22" y="4677988"/>
            <a:ext cx="6797278" cy="1695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99B3E7-C297-3B7B-733B-3BF6F2D44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0" y="3868482"/>
            <a:ext cx="5246271" cy="158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097C6-4318-17D7-8920-2F6E7EB5C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00" y="1493082"/>
            <a:ext cx="5737751" cy="2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1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B853-5D7D-477F-648A-7148BFFF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Dependency-Aware Self-Attention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6A1AD-51AA-8582-D8B5-002AC70A8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Guide the attention weights using the dependency distance</a:t>
            </a:r>
          </a:p>
          <a:p>
            <a:r>
              <a:rPr lang="en-JP" dirty="0"/>
              <a:t>Great improvement for long sentences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B0C1C-AF6A-C975-1080-34EA3F049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36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414B8-AEAA-E61D-6AA6-DE52DB39BDB4}"/>
              </a:ext>
            </a:extLst>
          </p:cNvPr>
          <p:cNvSpPr txBox="1"/>
          <p:nvPr/>
        </p:nvSpPr>
        <p:spPr>
          <a:xfrm>
            <a:off x="335360" y="6273695"/>
            <a:ext cx="991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(1) Emanuele </a:t>
            </a:r>
            <a:r>
              <a:rPr lang="en-US" sz="1600" dirty="0" err="1"/>
              <a:t>Bugliarello</a:t>
            </a:r>
            <a:r>
              <a:rPr lang="en-US" sz="1600" dirty="0"/>
              <a:t>, et al., Enhancing Machine Translation with Dependency-Aware Self-Attention, </a:t>
            </a:r>
            <a:r>
              <a:rPr lang="en-JP" sz="1600" dirty="0"/>
              <a:t>2020</a:t>
            </a:r>
          </a:p>
          <a:p>
            <a:r>
              <a:rPr lang="en-US" sz="1600" dirty="0"/>
              <a:t>(2) </a:t>
            </a:r>
            <a:r>
              <a:rPr lang="en-US" sz="1600" dirty="0" err="1"/>
              <a:t>Dongqi</a:t>
            </a:r>
            <a:r>
              <a:rPr lang="en-US" sz="1600" dirty="0"/>
              <a:t> Pu, et al., Passing Parser Uncertainty to the Transformer: Labeled Dependency Distributions for NMT, </a:t>
            </a:r>
            <a:r>
              <a:rPr lang="en-JP" sz="1600" dirty="0"/>
              <a:t>2020</a:t>
            </a:r>
          </a:p>
          <a:p>
            <a:endParaRPr lang="en-JP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838B9-3FA3-12EB-113D-AD55B2E1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83" y="2091938"/>
            <a:ext cx="10212090" cy="34428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C588B3-D216-AF1E-2491-2CA3F9A979A6}"/>
              </a:ext>
            </a:extLst>
          </p:cNvPr>
          <p:cNvSpPr/>
          <p:nvPr/>
        </p:nvSpPr>
        <p:spPr>
          <a:xfrm>
            <a:off x="5074739" y="4818772"/>
            <a:ext cx="475013" cy="2375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49DBA4-60F0-36F0-A66C-F2140972403F}"/>
              </a:ext>
            </a:extLst>
          </p:cNvPr>
          <p:cNvSpPr/>
          <p:nvPr/>
        </p:nvSpPr>
        <p:spPr>
          <a:xfrm>
            <a:off x="2998679" y="4937525"/>
            <a:ext cx="475013" cy="509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F59E94-F410-B941-5E53-3FF58EFB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824" y="5313196"/>
            <a:ext cx="571830" cy="6387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7C48D1D-46E7-D6AF-3F84-F1A3BB6FC546}"/>
              </a:ext>
            </a:extLst>
          </p:cNvPr>
          <p:cNvSpPr/>
          <p:nvPr/>
        </p:nvSpPr>
        <p:spPr>
          <a:xfrm>
            <a:off x="3148535" y="5007543"/>
            <a:ext cx="293170" cy="31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7C7E47-BC0E-2E0F-CE81-A97A8B3D575D}"/>
              </a:ext>
            </a:extLst>
          </p:cNvPr>
          <p:cNvCxnSpPr>
            <a:stCxn id="25" idx="3"/>
            <a:endCxn id="24" idx="1"/>
          </p:cNvCxnSpPr>
          <p:nvPr/>
        </p:nvCxnSpPr>
        <p:spPr>
          <a:xfrm>
            <a:off x="3441705" y="5167230"/>
            <a:ext cx="1347119" cy="4653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9E65DF-FE90-7476-AFE1-747E4B9FA292}"/>
              </a:ext>
            </a:extLst>
          </p:cNvPr>
          <p:cNvCxnSpPr>
            <a:cxnSpLocks/>
            <a:stCxn id="24" idx="3"/>
            <a:endCxn id="32" idx="2"/>
          </p:cNvCxnSpPr>
          <p:nvPr/>
        </p:nvCxnSpPr>
        <p:spPr>
          <a:xfrm flipV="1">
            <a:off x="5360654" y="5351843"/>
            <a:ext cx="1192649" cy="2807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2F08E4A-C8B4-EFC8-9D12-65F48F4B907C}"/>
              </a:ext>
            </a:extLst>
          </p:cNvPr>
          <p:cNvSpPr/>
          <p:nvPr/>
        </p:nvSpPr>
        <p:spPr>
          <a:xfrm>
            <a:off x="6389140" y="5032470"/>
            <a:ext cx="328326" cy="319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29864F-3091-E217-6FD0-2DA94A04CCC2}"/>
              </a:ext>
            </a:extLst>
          </p:cNvPr>
          <p:cNvSpPr txBox="1"/>
          <p:nvPr/>
        </p:nvSpPr>
        <p:spPr>
          <a:xfrm>
            <a:off x="5320490" y="5680741"/>
            <a:ext cx="1159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(2) Uncertainty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C65066-CAFC-8948-6006-261CC8554EB4}"/>
              </a:ext>
            </a:extLst>
          </p:cNvPr>
          <p:cNvSpPr txBox="1"/>
          <p:nvPr/>
        </p:nvSpPr>
        <p:spPr>
          <a:xfrm>
            <a:off x="863339" y="445936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896660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69AE-321E-69FD-B991-5DB21B78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977A0F-301B-F2DB-FF7E-6D6B2FF6E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665110"/>
              </p:ext>
            </p:extLst>
          </p:nvPr>
        </p:nvGraphicFramePr>
        <p:xfrm>
          <a:off x="335757" y="1063408"/>
          <a:ext cx="115204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8700">
                  <a:extLst>
                    <a:ext uri="{9D8B030D-6E8A-4147-A177-3AD203B41FA5}">
                      <a16:colId xmlns:a16="http://schemas.microsoft.com/office/drawing/2014/main" val="1261224224"/>
                    </a:ext>
                  </a:extLst>
                </a:gridCol>
                <a:gridCol w="1939494">
                  <a:extLst>
                    <a:ext uri="{9D8B030D-6E8A-4147-A177-3AD203B41FA5}">
                      <a16:colId xmlns:a16="http://schemas.microsoft.com/office/drawing/2014/main" val="710871463"/>
                    </a:ext>
                  </a:extLst>
                </a:gridCol>
                <a:gridCol w="2304097">
                  <a:extLst>
                    <a:ext uri="{9D8B030D-6E8A-4147-A177-3AD203B41FA5}">
                      <a16:colId xmlns:a16="http://schemas.microsoft.com/office/drawing/2014/main" val="3741506065"/>
                    </a:ext>
                  </a:extLst>
                </a:gridCol>
                <a:gridCol w="2304097">
                  <a:extLst>
                    <a:ext uri="{9D8B030D-6E8A-4147-A177-3AD203B41FA5}">
                      <a16:colId xmlns:a16="http://schemas.microsoft.com/office/drawing/2014/main" val="3760122306"/>
                    </a:ext>
                  </a:extLst>
                </a:gridCol>
                <a:gridCol w="2304097">
                  <a:extLst>
                    <a:ext uri="{9D8B030D-6E8A-4147-A177-3AD203B41FA5}">
                      <a16:colId xmlns:a16="http://schemas.microsoft.com/office/drawing/2014/main" val="31502622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Augmented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Tree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Self Attention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Morphological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2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Grammar 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946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CF87F-11AC-11A2-5F1C-009A25A9E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37</a:t>
            </a:fld>
            <a:endParaRPr lang="ja-JP" altLang="en-US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756EAB2-B629-5090-C495-F7899DA59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252" y="1468361"/>
            <a:ext cx="310738" cy="310738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B03D5AA-98E9-0CFA-DD2C-FAE81836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1252" y="1822144"/>
            <a:ext cx="310738" cy="31073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17C571B7-E02A-758F-72A4-AB091ED61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630" y="1822144"/>
            <a:ext cx="310738" cy="31073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BB0EE69-6B17-EEAE-2B19-59539A82D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161" y="1822144"/>
            <a:ext cx="310738" cy="31073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B4BBD0D-1632-B41A-0A12-9557D554E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8161" y="1480356"/>
            <a:ext cx="310738" cy="310738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3061D53A-4276-4667-FD7D-1E7D9FE5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5692" y="1822144"/>
            <a:ext cx="310738" cy="31073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D0ADA2-B960-D600-21E7-450FD91D47D8}"/>
              </a:ext>
            </a:extLst>
          </p:cNvPr>
          <p:cNvSpPr txBox="1">
            <a:spLocks/>
          </p:cNvSpPr>
          <p:nvPr/>
        </p:nvSpPr>
        <p:spPr>
          <a:xfrm>
            <a:off x="180000" y="2402624"/>
            <a:ext cx="11520000" cy="383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000"/>
              </a:buClr>
              <a:buSzPct val="80000"/>
              <a:buFont typeface="Wingdings" pitchFamily="2" charset="2"/>
              <a:buChar char="n"/>
              <a:defRPr kumimoji="1" sz="2800" b="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5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n"/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75000"/>
                </a:schemeClr>
              </a:buClr>
              <a:buSzPct val="80000"/>
              <a:buFont typeface="Wingdings" pitchFamily="2" charset="2"/>
              <a:buChar char="n"/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85000"/>
                </a:schemeClr>
              </a:buClr>
              <a:buSzPct val="90000"/>
              <a:buFont typeface="Wingdings" pitchFamily="2" charset="2"/>
              <a:buChar char="n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80000"/>
              <a:buFont typeface="Wingdings" pitchFamily="2" charset="2"/>
              <a:buChar char="n"/>
              <a:defRPr kumimoji="1" sz="1800" kern="1200">
                <a:solidFill>
                  <a:schemeClr val="tx1"/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Linguistic features are usually useful for low-resource setting.</a:t>
            </a:r>
          </a:p>
          <a:p>
            <a:r>
              <a:rPr lang="en-US" altLang="ja-JP" dirty="0"/>
              <a:t>Grammar relation tend to beneficial long sentences.</a:t>
            </a:r>
          </a:p>
          <a:p>
            <a:r>
              <a:rPr lang="en-US" altLang="ja-JP" dirty="0"/>
              <a:t>However, the quality of the linguistic features is crucial.</a:t>
            </a:r>
          </a:p>
          <a:p>
            <a:pPr lvl="1"/>
            <a:r>
              <a:rPr lang="en-US" altLang="ja-JP" dirty="0"/>
              <a:t>This may hurt the translation performance</a:t>
            </a:r>
          </a:p>
          <a:p>
            <a:pPr lvl="1"/>
            <a:r>
              <a:rPr lang="en-US" altLang="ja-JP" dirty="0"/>
              <a:t>Soft/implicit integration such as data augment or representation learning, would reduce the constraint.</a:t>
            </a:r>
          </a:p>
        </p:txBody>
      </p:sp>
    </p:spTree>
    <p:extLst>
      <p:ext uri="{BB962C8B-B14F-4D97-AF65-F5344CB8AC3E}">
        <p14:creationId xmlns:p14="http://schemas.microsoft.com/office/powerpoint/2010/main" val="24211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3D6C-24BC-FE49-3533-011E261A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2856-5998-8F3A-EFB5-25808CCA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 err="1"/>
              <a:t>Abhisek</a:t>
            </a:r>
            <a:r>
              <a:rPr lang="en-US" sz="1400" dirty="0"/>
              <a:t> Chakrabarty, et al., </a:t>
            </a:r>
            <a:r>
              <a:rPr lang="en-US" sz="1400" dirty="0" err="1"/>
              <a:t>FeatureBART</a:t>
            </a:r>
            <a:r>
              <a:rPr lang="en-US" sz="1400" dirty="0"/>
              <a:t>: Feature Based Sequence-to-Sequence Pre-Training for Low-Resource NMT, 2022</a:t>
            </a:r>
          </a:p>
          <a:p>
            <a:r>
              <a:rPr lang="en-US" sz="1400" dirty="0" err="1"/>
              <a:t>Abhisek</a:t>
            </a:r>
            <a:r>
              <a:rPr lang="en-US" sz="1400" dirty="0"/>
              <a:t> Chakrabarty, et al., Improving Low-Resource NMT through Relevance Based Linguistic Features Incorporation, 2020</a:t>
            </a:r>
          </a:p>
          <a:p>
            <a:r>
              <a:rPr lang="en-US" sz="1400" dirty="0" err="1"/>
              <a:t>Abhisek</a:t>
            </a:r>
            <a:r>
              <a:rPr lang="en-US" sz="1400" dirty="0"/>
              <a:t> Chakrabarty, et al., Low-resource Multilingual Neural Translation Using Linguistic Feature-based Relevance Mechanisms, 2023</a:t>
            </a:r>
          </a:p>
          <a:p>
            <a:r>
              <a:rPr lang="en-US" sz="1400" dirty="0"/>
              <a:t>Akiko </a:t>
            </a:r>
            <a:r>
              <a:rPr lang="en-US" sz="1400" dirty="0" err="1"/>
              <a:t>Eriguchi</a:t>
            </a:r>
            <a:r>
              <a:rPr lang="en-US" sz="1400" dirty="0"/>
              <a:t>, et al., Tree-to-Sequence Attentional Neural Machine Translation, 2016</a:t>
            </a:r>
          </a:p>
          <a:p>
            <a:r>
              <a:rPr lang="en-US" sz="1400" dirty="0"/>
              <a:t>Anna Currey, et al., Incorporating Source Syntax into Transformer-Based Neural Machine Translation, 2019</a:t>
            </a:r>
          </a:p>
          <a:p>
            <a:r>
              <a:rPr lang="en-US" sz="1400" dirty="0"/>
              <a:t>Anna Currey, et al., Multi-Source Syntactic Neural Machine Translation, 2018</a:t>
            </a:r>
          </a:p>
          <a:p>
            <a:r>
              <a:rPr lang="en-US" sz="1400" dirty="0"/>
              <a:t>Bei Li, et al., Does Multi-Encoder Help? A Case Study on Context-Aware Neural Machine Translation, 2020</a:t>
            </a:r>
          </a:p>
          <a:p>
            <a:r>
              <a:rPr lang="en-US" sz="1400" dirty="0" err="1"/>
              <a:t>Chunpeng</a:t>
            </a:r>
            <a:r>
              <a:rPr lang="en-US" sz="1400" dirty="0"/>
              <a:t> Ma, et al., Improving Neural Machine Translation with Neural Syntactic Distance, 2019</a:t>
            </a:r>
          </a:p>
          <a:p>
            <a:r>
              <a:rPr lang="en-US" sz="1400" dirty="0" err="1"/>
              <a:t>Dongqi</a:t>
            </a:r>
            <a:r>
              <a:rPr lang="en-US" sz="1400" dirty="0"/>
              <a:t> Pu, et al., Passing Parser Uncertainty to the Transformer: Labeled Dependency Distributions for NMT, 2020</a:t>
            </a:r>
          </a:p>
          <a:p>
            <a:r>
              <a:rPr lang="en-US" sz="1400" dirty="0"/>
              <a:t>Emanuele </a:t>
            </a:r>
            <a:r>
              <a:rPr lang="en-US" sz="1400" dirty="0" err="1"/>
              <a:t>Bugliarello</a:t>
            </a:r>
            <a:r>
              <a:rPr lang="en-US" sz="1400" dirty="0"/>
              <a:t>, et al., Enhancing Machine Translation with Dependency-Aware Self-Attention, 2020</a:t>
            </a:r>
          </a:p>
          <a:p>
            <a:r>
              <a:rPr lang="en-US" sz="1400" dirty="0"/>
              <a:t>Huadong Chen, et al., Improved Neural Machine Translation with a Syntax-Aware Encoder and Decoder, 2017</a:t>
            </a:r>
          </a:p>
          <a:p>
            <a:r>
              <a:rPr lang="en-US" sz="1400" dirty="0"/>
              <a:t>Jan Niehues, et al., Exploiting Linguistic Resources for Neural Machine Translation Using Multi-task Learning, 2017</a:t>
            </a:r>
          </a:p>
          <a:p>
            <a:r>
              <a:rPr lang="en-US" sz="1400" dirty="0"/>
              <a:t>Jie Hao, et al., Multi-Granularity Self-Attention for Neural Machine Translation, 2019</a:t>
            </a:r>
          </a:p>
          <a:p>
            <a:r>
              <a:rPr lang="en-US" sz="1400" dirty="0" err="1"/>
              <a:t>Jindřich</a:t>
            </a:r>
            <a:r>
              <a:rPr lang="en-US" sz="1400" dirty="0"/>
              <a:t> </a:t>
            </a:r>
            <a:r>
              <a:rPr lang="en-US" sz="1400" dirty="0" err="1"/>
              <a:t>Libovický</a:t>
            </a:r>
            <a:r>
              <a:rPr lang="en-US" sz="1400" dirty="0"/>
              <a:t>, et al., Attention Strategies for Multi-Source Sequence-to-Sequence Learning, 2017</a:t>
            </a:r>
          </a:p>
          <a:p>
            <a:r>
              <a:rPr lang="en-US" sz="1400" dirty="0" err="1"/>
              <a:t>Junhui</a:t>
            </a:r>
            <a:r>
              <a:rPr lang="en-US" sz="1400" dirty="0"/>
              <a:t> Li, et al., Modeling Source Syntax for Neural Machine Translation, 2017</a:t>
            </a:r>
          </a:p>
          <a:p>
            <a:r>
              <a:rPr lang="en-US" sz="1400" dirty="0" err="1"/>
              <a:t>Meishan</a:t>
            </a:r>
            <a:r>
              <a:rPr lang="en-US" sz="1400" dirty="0"/>
              <a:t> Zhang, et al., Syntax-Enhanced Neural Machine Translation with Syntax-Aware Word Representations, 2019</a:t>
            </a:r>
          </a:p>
          <a:p>
            <a:r>
              <a:rPr lang="en-US" sz="1400" dirty="0"/>
              <a:t>Rico </a:t>
            </a:r>
            <a:r>
              <a:rPr lang="en-US" sz="1400" dirty="0" err="1"/>
              <a:t>Sennrich</a:t>
            </a:r>
            <a:r>
              <a:rPr lang="en-US" sz="1400" dirty="0"/>
              <a:t> et al., Linguistic Input Features Improve Neural Machine Translation, 2016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50846-EF5C-3C02-C4E3-48C7073B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28294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B80B-DBE8-D3C6-427E-29FF378E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Parser Uncertainty into Self-Attention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6196-C925-C9D7-D5B9-D353F787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850259"/>
            <a:ext cx="6736967" cy="5383051"/>
          </a:xfrm>
        </p:spPr>
        <p:txBody>
          <a:bodyPr/>
          <a:lstStyle/>
          <a:p>
            <a:r>
              <a:rPr lang="en-JP"/>
              <a:t>Syntax ambiguity and parser uncertainty</a:t>
            </a:r>
          </a:p>
          <a:p>
            <a:pPr lvl="1"/>
            <a:r>
              <a:rPr lang="en-JP"/>
              <a:t>E.g., He saw a boy with a telescope</a:t>
            </a:r>
          </a:p>
          <a:p>
            <a:r>
              <a:rPr lang="en-JP"/>
              <a:t>Soft syntactic guidance to the attention weights</a:t>
            </a:r>
          </a:p>
          <a:p>
            <a:r>
              <a:rPr lang="en-JP"/>
              <a:t>Give model flexibility to select useful 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1391F-EE6B-B496-4003-D0DC24715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39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369A-95E9-5385-0E75-40F33BC8DEF2}"/>
              </a:ext>
            </a:extLst>
          </p:cNvPr>
          <p:cNvSpPr txBox="1"/>
          <p:nvPr/>
        </p:nvSpPr>
        <p:spPr>
          <a:xfrm>
            <a:off x="335360" y="6309320"/>
            <a:ext cx="9565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Dongqi</a:t>
            </a:r>
            <a:r>
              <a:rPr lang="en-US" sz="1600" dirty="0"/>
              <a:t> Pu, et al., Passing Parser Uncertainty to the Transformer: Labeled Dependency Distributions for NMT, </a:t>
            </a:r>
            <a:r>
              <a:rPr lang="en-JP" sz="1600" dirty="0"/>
              <a:t>2020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EC1C1F-4DF0-93E7-8AE9-383FF5EA80EB}"/>
              </a:ext>
            </a:extLst>
          </p:cNvPr>
          <p:cNvGrpSpPr/>
          <p:nvPr/>
        </p:nvGrpSpPr>
        <p:grpSpPr>
          <a:xfrm>
            <a:off x="4343775" y="1634351"/>
            <a:ext cx="7772400" cy="4456354"/>
            <a:chOff x="3456417" y="1484784"/>
            <a:chExt cx="7772400" cy="44563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8791E4-B72B-707A-FF5C-E9095B35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976" y="1484784"/>
              <a:ext cx="5337728" cy="23762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260576-CAAD-7978-9FB6-A90DE9928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6417" y="3712358"/>
              <a:ext cx="7772400" cy="222878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C94C5C-9F4B-1383-27DC-B0EA56B5D3EE}"/>
                </a:ext>
              </a:extLst>
            </p:cNvPr>
            <p:cNvSpPr/>
            <p:nvPr/>
          </p:nvSpPr>
          <p:spPr>
            <a:xfrm>
              <a:off x="6528048" y="3703485"/>
              <a:ext cx="826926" cy="36004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C9F5A83-F725-4F80-0D3A-6234C1784B1A}"/>
              </a:ext>
            </a:extLst>
          </p:cNvPr>
          <p:cNvSpPr txBox="1"/>
          <p:nvPr/>
        </p:nvSpPr>
        <p:spPr>
          <a:xfrm>
            <a:off x="5010443" y="5700789"/>
            <a:ext cx="7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Forest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6386B0C-E8F9-9F5E-CEC0-8C76976915B2}"/>
              </a:ext>
            </a:extLst>
          </p:cNvPr>
          <p:cNvCxnSpPr/>
          <p:nvPr/>
        </p:nvCxnSpPr>
        <p:spPr>
          <a:xfrm flipV="1">
            <a:off x="7984016" y="3853052"/>
            <a:ext cx="348056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8B89FB-71B4-CAEA-09CE-E77DB0A91214}"/>
              </a:ext>
            </a:extLst>
          </p:cNvPr>
          <p:cNvSpPr txBox="1"/>
          <p:nvPr/>
        </p:nvSpPr>
        <p:spPr>
          <a:xfrm>
            <a:off x="6961195" y="381872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</a:t>
            </a:r>
            <a:r>
              <a:rPr lang="en-JP"/>
              <a:t>abel type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0AD08F9-D8F8-6EA3-805B-29081D5FC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218" y="5745244"/>
            <a:ext cx="4348010" cy="5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5F68-78BB-DBFE-ED93-006846EC0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A20EB-EF8B-431E-E5B6-1B2AE1F8B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Lemma</a:t>
            </a:r>
          </a:p>
          <a:p>
            <a:pPr lvl="1"/>
            <a:r>
              <a:rPr lang="en-JP" dirty="0"/>
              <a:t>A lemma is the canonical form, or dictionary form of a set of word forms. [Wikipedia]</a:t>
            </a:r>
          </a:p>
          <a:p>
            <a:endParaRPr lang="en-JP" dirty="0"/>
          </a:p>
          <a:p>
            <a:r>
              <a:rPr lang="en-JP" dirty="0"/>
              <a:t>For examples</a:t>
            </a:r>
          </a:p>
          <a:p>
            <a:pPr lvl="1"/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English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break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breaks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broke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broken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and 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breaking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have the same lemma as </a:t>
            </a:r>
            <a:r>
              <a:rPr lang="en-US" b="0" i="1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break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In French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aller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vais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va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allait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,</a:t>
            </a: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ira</a:t>
            </a: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 have the same lemma as </a:t>
            </a:r>
            <a:r>
              <a:rPr lang="en-US" i="1" dirty="0" err="1">
                <a:solidFill>
                  <a:srgbClr val="202122"/>
                </a:solidFill>
                <a:highlight>
                  <a:srgbClr val="FFFFFF"/>
                </a:highlight>
              </a:rPr>
              <a:t>aller</a:t>
            </a:r>
            <a:r>
              <a:rPr lang="en-US" i="1" dirty="0">
                <a:solidFill>
                  <a:srgbClr val="202122"/>
                </a:solidFill>
                <a:highlight>
                  <a:srgbClr val="FFFFFF"/>
                </a:highlight>
              </a:rPr>
              <a:t> (go)</a:t>
            </a: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7C475-49F7-CA3F-96F1-068406442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4890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8727-C4C6-1CD7-2136-632CD0473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Multiple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5D5E-CBC6-0C26-3A01-53DCD6AA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JP"/>
              <a:t>Attentional RNN NMT</a:t>
            </a:r>
          </a:p>
          <a:p>
            <a:pPr lvl="1"/>
            <a:r>
              <a:rPr lang="en-JP"/>
              <a:t>Context vector concatenation</a:t>
            </a:r>
          </a:p>
          <a:p>
            <a:pPr lvl="1"/>
            <a:r>
              <a:rPr lang="en-JP"/>
              <a:t>Joint attention distribution</a:t>
            </a:r>
          </a:p>
          <a:p>
            <a:pPr lvl="1"/>
            <a:r>
              <a:rPr lang="en-JP"/>
              <a:t>Hierarchical Attention Combination</a:t>
            </a:r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marL="0" indent="0">
              <a:buNone/>
            </a:pPr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lvl="1"/>
            <a:endParaRPr lang="en-JP"/>
          </a:p>
          <a:p>
            <a:pPr marL="457200" lvl="1" indent="0">
              <a:buNone/>
            </a:pPr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2E637-9A09-ED22-D721-00B88396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40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9D2767-F894-B45A-9A16-5A979DC8FCEB}"/>
              </a:ext>
            </a:extLst>
          </p:cNvPr>
          <p:cNvSpPr txBox="1"/>
          <p:nvPr/>
        </p:nvSpPr>
        <p:spPr>
          <a:xfrm>
            <a:off x="275074" y="6323188"/>
            <a:ext cx="7505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Jindřich</a:t>
            </a:r>
            <a:r>
              <a:rPr lang="en-US" sz="1400" dirty="0"/>
              <a:t> </a:t>
            </a:r>
            <a:r>
              <a:rPr lang="en-US" sz="1400" dirty="0" err="1"/>
              <a:t>Libovický</a:t>
            </a:r>
            <a:r>
              <a:rPr lang="en-US" sz="1400" dirty="0"/>
              <a:t>, et al., Attention Strategies for Multi-Source Sequence-to-Sequence Learning, 2017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06A5EE7-48CC-C047-F81A-0CE93958CFE2}"/>
              </a:ext>
            </a:extLst>
          </p:cNvPr>
          <p:cNvSpPr/>
          <p:nvPr/>
        </p:nvSpPr>
        <p:spPr>
          <a:xfrm>
            <a:off x="9915404" y="2513097"/>
            <a:ext cx="1728192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 Encoder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76B8F62-CA01-18C1-4D9A-D5FC14ABFE07}"/>
              </a:ext>
            </a:extLst>
          </p:cNvPr>
          <p:cNvSpPr/>
          <p:nvPr/>
        </p:nvSpPr>
        <p:spPr>
          <a:xfrm>
            <a:off x="10635484" y="152497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B13144-44B3-5BB1-4B8C-96C46B8DF319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10059419" y="1770821"/>
            <a:ext cx="618246" cy="74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2A27FE-D24D-D384-6E99-4AFF27CACCA4}"/>
              </a:ext>
            </a:extLst>
          </p:cNvPr>
          <p:cNvCxnSpPr>
            <a:cxnSpLocks/>
            <a:endCxn id="46" idx="4"/>
          </p:cNvCxnSpPr>
          <p:nvPr/>
        </p:nvCxnSpPr>
        <p:spPr>
          <a:xfrm flipV="1">
            <a:off x="10516750" y="1813002"/>
            <a:ext cx="262750" cy="700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37014E-A8A4-CD90-E440-EA384C127028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10881335" y="1770821"/>
            <a:ext cx="618246" cy="74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7B9C14E-E067-B5CA-5802-C8290D795B9D}"/>
              </a:ext>
            </a:extLst>
          </p:cNvPr>
          <p:cNvSpPr txBox="1"/>
          <p:nvPr/>
        </p:nvSpPr>
        <p:spPr>
          <a:xfrm>
            <a:off x="10811488" y="212506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18006-8330-042B-0C9B-2D5A5667E69D}"/>
              </a:ext>
            </a:extLst>
          </p:cNvPr>
          <p:cNvSpPr txBox="1"/>
          <p:nvPr/>
        </p:nvSpPr>
        <p:spPr>
          <a:xfrm>
            <a:off x="9809814" y="1939794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⍺</a:t>
            </a:r>
            <a:r>
              <a:rPr lang="en-JP" baseline="-25000"/>
              <a:t>t,1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3E1C56-11C0-07BC-9CA5-8EE357F5FE87}"/>
              </a:ext>
            </a:extLst>
          </p:cNvPr>
          <p:cNvSpPr txBox="1"/>
          <p:nvPr/>
        </p:nvSpPr>
        <p:spPr>
          <a:xfrm>
            <a:off x="10614091" y="198204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⍺</a:t>
            </a:r>
            <a:r>
              <a:rPr lang="en-JP" baseline="-25000"/>
              <a:t>t,2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865723-D8A7-6A0F-123E-4206EE60C24F}"/>
              </a:ext>
            </a:extLst>
          </p:cNvPr>
          <p:cNvSpPr txBox="1"/>
          <p:nvPr/>
        </p:nvSpPr>
        <p:spPr>
          <a:xfrm>
            <a:off x="11271145" y="1939794"/>
            <a:ext cx="47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⍺</a:t>
            </a:r>
            <a:r>
              <a:rPr lang="en-JP" baseline="-25000"/>
              <a:t>t,T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A87F66-CFFC-E91A-AB25-29F4D82F290C}"/>
              </a:ext>
            </a:extLst>
          </p:cNvPr>
          <p:cNvSpPr txBox="1"/>
          <p:nvPr/>
        </p:nvSpPr>
        <p:spPr>
          <a:xfrm>
            <a:off x="10937399" y="138008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</a:t>
            </a:r>
            <a:r>
              <a:rPr lang="en-JP" baseline="-25000"/>
              <a:t>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8B818F4-50F0-E6DD-C21C-2CA12AE5CD9F}"/>
              </a:ext>
            </a:extLst>
          </p:cNvPr>
          <p:cNvSpPr/>
          <p:nvPr/>
        </p:nvSpPr>
        <p:spPr>
          <a:xfrm>
            <a:off x="10187566" y="624690"/>
            <a:ext cx="546913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S</a:t>
            </a:r>
            <a:r>
              <a:rPr lang="en-JP" baseline="-25000"/>
              <a:t>t-1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B4F583-4841-AE8F-8A2E-2B4C223A9288}"/>
              </a:ext>
            </a:extLst>
          </p:cNvPr>
          <p:cNvSpPr/>
          <p:nvPr/>
        </p:nvSpPr>
        <p:spPr>
          <a:xfrm>
            <a:off x="11226124" y="624690"/>
            <a:ext cx="546913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S</a:t>
            </a:r>
            <a:r>
              <a:rPr lang="en-JP" baseline="-25000"/>
              <a:t>t-1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F8BD6A7-B7B3-EDB5-392D-EEF715D35793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10734479" y="912722"/>
            <a:ext cx="491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33">
            <a:extLst>
              <a:ext uri="{FF2B5EF4-FFF2-40B4-BE49-F238E27FC236}">
                <a16:creationId xmlns:a16="http://schemas.microsoft.com/office/drawing/2014/main" id="{F1A37BA4-854F-CD09-D3D9-3290518417D0}"/>
              </a:ext>
            </a:extLst>
          </p:cNvPr>
          <p:cNvCxnSpPr>
            <a:cxnSpLocks/>
            <a:stCxn id="46" idx="0"/>
            <a:endCxn id="56" idx="1"/>
          </p:cNvCxnSpPr>
          <p:nvPr/>
        </p:nvCxnSpPr>
        <p:spPr>
          <a:xfrm rot="5400000" flipH="1" flipV="1">
            <a:off x="10696688" y="995534"/>
            <a:ext cx="612248" cy="4466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34A02A5-87C0-6BDE-D340-7924CE3AF9F8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802055" y="912722"/>
            <a:ext cx="385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ADF4A0-E0F4-1A35-8B83-37F2484A55A9}"/>
              </a:ext>
            </a:extLst>
          </p:cNvPr>
          <p:cNvSpPr txBox="1"/>
          <p:nvPr/>
        </p:nvSpPr>
        <p:spPr>
          <a:xfrm>
            <a:off x="10230221" y="195739"/>
            <a:ext cx="4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JP" baseline="-25000"/>
              <a:t>t-1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05CB-73D6-CE22-6E35-9B9377655E1D}"/>
              </a:ext>
            </a:extLst>
          </p:cNvPr>
          <p:cNvSpPr txBox="1"/>
          <p:nvPr/>
        </p:nvSpPr>
        <p:spPr>
          <a:xfrm>
            <a:off x="11311436" y="195739"/>
            <a:ext cx="46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</a:t>
            </a:r>
            <a:r>
              <a:rPr lang="en-JP" baseline="-25000"/>
              <a:t>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6C3DA0A-B0EE-F1E1-472B-40271845A545}"/>
              </a:ext>
            </a:extLst>
          </p:cNvPr>
          <p:cNvSpPr/>
          <p:nvPr/>
        </p:nvSpPr>
        <p:spPr>
          <a:xfrm>
            <a:off x="7683243" y="1910394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7FCE2E48-09F2-FC4A-5116-E4DCB26FC07C}"/>
              </a:ext>
            </a:extLst>
          </p:cNvPr>
          <p:cNvSpPr/>
          <p:nvPr/>
        </p:nvSpPr>
        <p:spPr>
          <a:xfrm>
            <a:off x="7848350" y="139228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C8D882B-021C-7DA5-AFE9-29A598ABDD55}"/>
              </a:ext>
            </a:extLst>
          </p:cNvPr>
          <p:cNvCxnSpPr>
            <a:cxnSpLocks/>
            <a:stCxn id="128" idx="0"/>
            <a:endCxn id="129" idx="4"/>
          </p:cNvCxnSpPr>
          <p:nvPr/>
        </p:nvCxnSpPr>
        <p:spPr>
          <a:xfrm flipV="1">
            <a:off x="7992366" y="1680312"/>
            <a:ext cx="0" cy="2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A2707707-126C-173C-AAA7-CF7E277C3353}"/>
              </a:ext>
            </a:extLst>
          </p:cNvPr>
          <p:cNvSpPr txBox="1"/>
          <p:nvPr/>
        </p:nvSpPr>
        <p:spPr>
          <a:xfrm>
            <a:off x="8136382" y="116763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</a:t>
            </a:r>
            <a:r>
              <a:rPr lang="en-JP" baseline="-25000"/>
              <a:t>t</a:t>
            </a:r>
          </a:p>
        </p:txBody>
      </p:sp>
      <p:cxnSp>
        <p:nvCxnSpPr>
          <p:cNvPr id="141" name="Straight Arrow Connector 33">
            <a:extLst>
              <a:ext uri="{FF2B5EF4-FFF2-40B4-BE49-F238E27FC236}">
                <a16:creationId xmlns:a16="http://schemas.microsoft.com/office/drawing/2014/main" id="{5CBD0C80-45A0-21C2-B53D-176DEDFF3522}"/>
              </a:ext>
            </a:extLst>
          </p:cNvPr>
          <p:cNvCxnSpPr>
            <a:cxnSpLocks/>
            <a:stCxn id="129" idx="0"/>
            <a:endCxn id="145" idx="1"/>
          </p:cNvCxnSpPr>
          <p:nvPr/>
        </p:nvCxnSpPr>
        <p:spPr>
          <a:xfrm rot="5400000" flipH="1" flipV="1">
            <a:off x="8001083" y="1069853"/>
            <a:ext cx="313710" cy="3311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1E37CA9-E5E5-F01E-F764-5DFDD0813241}"/>
              </a:ext>
            </a:extLst>
          </p:cNvPr>
          <p:cNvSpPr/>
          <p:nvPr/>
        </p:nvSpPr>
        <p:spPr>
          <a:xfrm>
            <a:off x="8323511" y="934554"/>
            <a:ext cx="293235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9504DB2-64B5-8689-62E4-459EC7598E44}"/>
              </a:ext>
            </a:extLst>
          </p:cNvPr>
          <p:cNvSpPr txBox="1"/>
          <p:nvPr/>
        </p:nvSpPr>
        <p:spPr>
          <a:xfrm>
            <a:off x="9898921" y="333284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r>
              <a:rPr lang="en-JP" baseline="-2500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E04C0C9-C5A6-988C-8D2F-1E45E3A0673F}"/>
              </a:ext>
            </a:extLst>
          </p:cNvPr>
          <p:cNvSpPr txBox="1"/>
          <p:nvPr/>
        </p:nvSpPr>
        <p:spPr>
          <a:xfrm>
            <a:off x="10330538" y="333284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r>
              <a:rPr lang="en-JP" baseline="-25000"/>
              <a:t>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CD09D69-4684-BF0E-A716-37D7F4E0DB5A}"/>
              </a:ext>
            </a:extLst>
          </p:cNvPr>
          <p:cNvSpPr txBox="1"/>
          <p:nvPr/>
        </p:nvSpPr>
        <p:spPr>
          <a:xfrm>
            <a:off x="11311436" y="33175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r>
              <a:rPr lang="en-JP" baseline="-25000"/>
              <a:t>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2C75C1F-3058-B134-D9BD-FDE8EE68AEF3}"/>
              </a:ext>
            </a:extLst>
          </p:cNvPr>
          <p:cNvSpPr txBox="1"/>
          <p:nvPr/>
        </p:nvSpPr>
        <p:spPr>
          <a:xfrm>
            <a:off x="7852330" y="269319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endParaRPr lang="en-JP" baseline="-2500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82E38BA-D611-7C32-31AA-831E13B8DBEA}"/>
              </a:ext>
            </a:extLst>
          </p:cNvPr>
          <p:cNvCxnSpPr>
            <a:cxnSpLocks/>
          </p:cNvCxnSpPr>
          <p:nvPr/>
        </p:nvCxnSpPr>
        <p:spPr>
          <a:xfrm flipV="1">
            <a:off x="7993874" y="2492385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5AAAAB03-19DE-3CCC-C284-5F66B8A55247}"/>
              </a:ext>
            </a:extLst>
          </p:cNvPr>
          <p:cNvCxnSpPr>
            <a:cxnSpLocks/>
          </p:cNvCxnSpPr>
          <p:nvPr/>
        </p:nvCxnSpPr>
        <p:spPr>
          <a:xfrm flipV="1">
            <a:off x="10042764" y="3106343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C95EC52-6EC1-E4BA-689A-498279CBD5B6}"/>
              </a:ext>
            </a:extLst>
          </p:cNvPr>
          <p:cNvCxnSpPr>
            <a:cxnSpLocks/>
          </p:cNvCxnSpPr>
          <p:nvPr/>
        </p:nvCxnSpPr>
        <p:spPr>
          <a:xfrm flipV="1">
            <a:off x="10468572" y="3106343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3A65D5A1-3BF9-5F77-8B22-A3EA907713CB}"/>
              </a:ext>
            </a:extLst>
          </p:cNvPr>
          <p:cNvCxnSpPr>
            <a:cxnSpLocks/>
          </p:cNvCxnSpPr>
          <p:nvPr/>
        </p:nvCxnSpPr>
        <p:spPr>
          <a:xfrm flipV="1">
            <a:off x="11463899" y="3106342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4E0B7D4-59FD-E1B4-D7BF-F20F41BAEC52}"/>
              </a:ext>
            </a:extLst>
          </p:cNvPr>
          <p:cNvSpPr/>
          <p:nvPr/>
        </p:nvSpPr>
        <p:spPr>
          <a:xfrm>
            <a:off x="604171" y="4125730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D3E3035-36CC-7F84-455A-A7FA339BB8A7}"/>
              </a:ext>
            </a:extLst>
          </p:cNvPr>
          <p:cNvSpPr/>
          <p:nvPr/>
        </p:nvSpPr>
        <p:spPr>
          <a:xfrm>
            <a:off x="769278" y="360761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32C487D3-908D-7FAF-97FF-9D5A0E901776}"/>
              </a:ext>
            </a:extLst>
          </p:cNvPr>
          <p:cNvCxnSpPr>
            <a:cxnSpLocks/>
            <a:stCxn id="176" idx="0"/>
            <a:endCxn id="177" idx="4"/>
          </p:cNvCxnSpPr>
          <p:nvPr/>
        </p:nvCxnSpPr>
        <p:spPr>
          <a:xfrm flipV="1">
            <a:off x="913294" y="3895648"/>
            <a:ext cx="0" cy="2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8F0501FE-EEAA-A558-48B9-6F1E1183EC0F}"/>
              </a:ext>
            </a:extLst>
          </p:cNvPr>
          <p:cNvSpPr txBox="1"/>
          <p:nvPr/>
        </p:nvSpPr>
        <p:spPr>
          <a:xfrm>
            <a:off x="927172" y="306439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[c</a:t>
            </a:r>
            <a:r>
              <a:rPr lang="en-JP" baseline="-25000"/>
              <a:t>t</a:t>
            </a:r>
            <a:r>
              <a:rPr lang="en-JP" baseline="30000"/>
              <a:t>1</a:t>
            </a:r>
            <a:r>
              <a:rPr lang="en-JP"/>
              <a:t>, c</a:t>
            </a:r>
            <a:r>
              <a:rPr lang="en-JP" baseline="-25000"/>
              <a:t>t</a:t>
            </a:r>
            <a:r>
              <a:rPr lang="en-JP" baseline="30000"/>
              <a:t>2</a:t>
            </a:r>
            <a:r>
              <a:rPr lang="en-JP"/>
              <a:t>]</a:t>
            </a:r>
          </a:p>
        </p:txBody>
      </p:sp>
      <p:cxnSp>
        <p:nvCxnSpPr>
          <p:cNvPr id="180" name="Straight Arrow Connector 33">
            <a:extLst>
              <a:ext uri="{FF2B5EF4-FFF2-40B4-BE49-F238E27FC236}">
                <a16:creationId xmlns:a16="http://schemas.microsoft.com/office/drawing/2014/main" id="{559DCE21-6EE1-3EB4-598F-12EBF60597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67559" y="2730516"/>
            <a:ext cx="313710" cy="3311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0E3C74B-E475-0022-29F4-DE0A906F1255}"/>
              </a:ext>
            </a:extLst>
          </p:cNvPr>
          <p:cNvSpPr/>
          <p:nvPr/>
        </p:nvSpPr>
        <p:spPr>
          <a:xfrm>
            <a:off x="4466915" y="3074796"/>
            <a:ext cx="293235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B891D65C-3745-F8BF-2CFC-E66AC60D319A}"/>
              </a:ext>
            </a:extLst>
          </p:cNvPr>
          <p:cNvSpPr txBox="1"/>
          <p:nvPr/>
        </p:nvSpPr>
        <p:spPr>
          <a:xfrm>
            <a:off x="773258" y="490853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endParaRPr lang="en-JP" baseline="-2500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174BD92-BB46-9105-F798-FE5E4590A485}"/>
              </a:ext>
            </a:extLst>
          </p:cNvPr>
          <p:cNvCxnSpPr>
            <a:cxnSpLocks/>
          </p:cNvCxnSpPr>
          <p:nvPr/>
        </p:nvCxnSpPr>
        <p:spPr>
          <a:xfrm flipV="1">
            <a:off x="914802" y="4707721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DE4A531-281E-8FBB-4575-7B7E24AA0539}"/>
              </a:ext>
            </a:extLst>
          </p:cNvPr>
          <p:cNvSpPr/>
          <p:nvPr/>
        </p:nvSpPr>
        <p:spPr>
          <a:xfrm>
            <a:off x="1498862" y="4126510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40C528A-D49F-BD7E-3F47-3427337D86A6}"/>
              </a:ext>
            </a:extLst>
          </p:cNvPr>
          <p:cNvSpPr txBox="1"/>
          <p:nvPr/>
        </p:nvSpPr>
        <p:spPr>
          <a:xfrm>
            <a:off x="1648982" y="491461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301B2EA-7492-00BC-1A3D-AD69824393BB}"/>
              </a:ext>
            </a:extLst>
          </p:cNvPr>
          <p:cNvCxnSpPr>
            <a:cxnSpLocks/>
          </p:cNvCxnSpPr>
          <p:nvPr/>
        </p:nvCxnSpPr>
        <p:spPr>
          <a:xfrm flipV="1">
            <a:off x="1790526" y="4713806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41669AE-D6BD-793D-6AD3-1E151AAE8C36}"/>
              </a:ext>
            </a:extLst>
          </p:cNvPr>
          <p:cNvCxnSpPr>
            <a:cxnSpLocks/>
          </p:cNvCxnSpPr>
          <p:nvPr/>
        </p:nvCxnSpPr>
        <p:spPr>
          <a:xfrm flipV="1">
            <a:off x="1790526" y="3884251"/>
            <a:ext cx="0" cy="2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1F559171-9010-017C-A96D-CD01A1675CFD}"/>
              </a:ext>
            </a:extLst>
          </p:cNvPr>
          <p:cNvSpPr/>
          <p:nvPr/>
        </p:nvSpPr>
        <p:spPr>
          <a:xfrm>
            <a:off x="1646510" y="35981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E20ECCC8-EFAC-A414-178A-AE5B715AC625}"/>
              </a:ext>
            </a:extLst>
          </p:cNvPr>
          <p:cNvCxnSpPr>
            <a:cxnSpLocks/>
            <a:stCxn id="177" idx="0"/>
          </p:cNvCxnSpPr>
          <p:nvPr/>
        </p:nvCxnSpPr>
        <p:spPr>
          <a:xfrm flipV="1">
            <a:off x="913294" y="3400878"/>
            <a:ext cx="262371" cy="206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CE43A90-D2B7-F462-338E-08CEE5452D00}"/>
              </a:ext>
            </a:extLst>
          </p:cNvPr>
          <p:cNvCxnSpPr>
            <a:cxnSpLocks/>
            <a:stCxn id="189" idx="0"/>
          </p:cNvCxnSpPr>
          <p:nvPr/>
        </p:nvCxnSpPr>
        <p:spPr>
          <a:xfrm flipH="1" flipV="1">
            <a:off x="1607862" y="3400878"/>
            <a:ext cx="182664" cy="197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8FCD1748-BA1E-D299-14E4-69CA71CCB400}"/>
              </a:ext>
            </a:extLst>
          </p:cNvPr>
          <p:cNvCxnSpPr>
            <a:cxnSpLocks/>
          </p:cNvCxnSpPr>
          <p:nvPr/>
        </p:nvCxnSpPr>
        <p:spPr>
          <a:xfrm flipH="1">
            <a:off x="8891463" y="1988661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49914EA4-60AC-D6C8-A36E-DEC9035A45B9}"/>
              </a:ext>
            </a:extLst>
          </p:cNvPr>
          <p:cNvSpPr txBox="1"/>
          <p:nvPr/>
        </p:nvSpPr>
        <p:spPr>
          <a:xfrm>
            <a:off x="8698899" y="1507025"/>
            <a:ext cx="93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Simplify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9201AAE-DBC9-CF66-946C-1F816F814430}"/>
              </a:ext>
            </a:extLst>
          </p:cNvPr>
          <p:cNvSpPr txBox="1"/>
          <p:nvPr/>
        </p:nvSpPr>
        <p:spPr>
          <a:xfrm>
            <a:off x="9874356" y="3738007"/>
            <a:ext cx="181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Attentional RNN </a:t>
            </a:r>
          </a:p>
          <a:p>
            <a:r>
              <a:rPr lang="en-JP"/>
              <a:t>Encoder-Decoder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40D9ACD-FE2D-FAF2-A07B-E04561ED7B1E}"/>
              </a:ext>
            </a:extLst>
          </p:cNvPr>
          <p:cNvSpPr txBox="1"/>
          <p:nvPr/>
        </p:nvSpPr>
        <p:spPr>
          <a:xfrm>
            <a:off x="563250" y="5219908"/>
            <a:ext cx="16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Context concat.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BEFDC6E0-4D06-6BAE-AE14-D8AAED51DFF0}"/>
              </a:ext>
            </a:extLst>
          </p:cNvPr>
          <p:cNvSpPr/>
          <p:nvPr/>
        </p:nvSpPr>
        <p:spPr>
          <a:xfrm>
            <a:off x="3360806" y="4113553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A5816E2-C8C3-D4BD-59A9-A1D87422C777}"/>
              </a:ext>
            </a:extLst>
          </p:cNvPr>
          <p:cNvCxnSpPr>
            <a:cxnSpLocks/>
            <a:stCxn id="204" idx="0"/>
            <a:endCxn id="215" idx="3"/>
          </p:cNvCxnSpPr>
          <p:nvPr/>
        </p:nvCxnSpPr>
        <p:spPr>
          <a:xfrm flipV="1">
            <a:off x="3669929" y="3755214"/>
            <a:ext cx="357839" cy="35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33">
            <a:extLst>
              <a:ext uri="{FF2B5EF4-FFF2-40B4-BE49-F238E27FC236}">
                <a16:creationId xmlns:a16="http://schemas.microsoft.com/office/drawing/2014/main" id="{1823768E-9975-D360-DEFF-835601950F86}"/>
              </a:ext>
            </a:extLst>
          </p:cNvPr>
          <p:cNvCxnSpPr>
            <a:cxnSpLocks/>
            <a:stCxn id="215" idx="0"/>
            <a:endCxn id="181" idx="1"/>
          </p:cNvCxnSpPr>
          <p:nvPr/>
        </p:nvCxnSpPr>
        <p:spPr>
          <a:xfrm rot="5400000" flipH="1" flipV="1">
            <a:off x="4152984" y="3195432"/>
            <a:ext cx="290551" cy="3373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8D21EBF5-24DD-C15E-AC2E-1B87D29F77B3}"/>
              </a:ext>
            </a:extLst>
          </p:cNvPr>
          <p:cNvSpPr txBox="1"/>
          <p:nvPr/>
        </p:nvSpPr>
        <p:spPr>
          <a:xfrm>
            <a:off x="3529893" y="489635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endParaRPr lang="en-JP" baseline="-25000"/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34B221AE-073B-A19C-421D-772F1572FD54}"/>
              </a:ext>
            </a:extLst>
          </p:cNvPr>
          <p:cNvCxnSpPr>
            <a:cxnSpLocks/>
          </p:cNvCxnSpPr>
          <p:nvPr/>
        </p:nvCxnSpPr>
        <p:spPr>
          <a:xfrm flipV="1">
            <a:off x="3671437" y="4695544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91BEB3F-0846-7158-DB98-01464ED7F51E}"/>
              </a:ext>
            </a:extLst>
          </p:cNvPr>
          <p:cNvSpPr/>
          <p:nvPr/>
        </p:nvSpPr>
        <p:spPr>
          <a:xfrm>
            <a:off x="4255497" y="4114333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0EC6C09-8635-13A1-DC6F-EB8D83C9E41D}"/>
              </a:ext>
            </a:extLst>
          </p:cNvPr>
          <p:cNvSpPr txBox="1"/>
          <p:nvPr/>
        </p:nvSpPr>
        <p:spPr>
          <a:xfrm>
            <a:off x="4405617" y="490244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94BE3C3-5C56-8DC9-F31B-47FFD3037904}"/>
              </a:ext>
            </a:extLst>
          </p:cNvPr>
          <p:cNvCxnSpPr>
            <a:cxnSpLocks/>
          </p:cNvCxnSpPr>
          <p:nvPr/>
        </p:nvCxnSpPr>
        <p:spPr>
          <a:xfrm flipV="1">
            <a:off x="4547161" y="4701629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3FFA0B7-49AD-A63F-731A-84D5F7E0D1E0}"/>
              </a:ext>
            </a:extLst>
          </p:cNvPr>
          <p:cNvCxnSpPr>
            <a:cxnSpLocks/>
            <a:endCxn id="215" idx="5"/>
          </p:cNvCxnSpPr>
          <p:nvPr/>
        </p:nvCxnSpPr>
        <p:spPr>
          <a:xfrm flipH="1" flipV="1">
            <a:off x="4231438" y="3755214"/>
            <a:ext cx="315723" cy="34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>
            <a:extLst>
              <a:ext uri="{FF2B5EF4-FFF2-40B4-BE49-F238E27FC236}">
                <a16:creationId xmlns:a16="http://schemas.microsoft.com/office/drawing/2014/main" id="{81ADCB2D-3D12-55CA-0594-99F3B16F17AF}"/>
              </a:ext>
            </a:extLst>
          </p:cNvPr>
          <p:cNvSpPr/>
          <p:nvPr/>
        </p:nvSpPr>
        <p:spPr>
          <a:xfrm>
            <a:off x="3985587" y="3509363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7CB257E-DC11-B98A-F67F-5D6F137ED717}"/>
              </a:ext>
            </a:extLst>
          </p:cNvPr>
          <p:cNvSpPr txBox="1"/>
          <p:nvPr/>
        </p:nvSpPr>
        <p:spPr>
          <a:xfrm>
            <a:off x="3325819" y="5215497"/>
            <a:ext cx="154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Joint attention</a:t>
            </a:r>
            <a:endParaRPr lang="en-JP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4B256374-EE8D-22D9-2342-356AAE2AEAAE}"/>
              </a:ext>
            </a:extLst>
          </p:cNvPr>
          <p:cNvSpPr/>
          <p:nvPr/>
        </p:nvSpPr>
        <p:spPr>
          <a:xfrm>
            <a:off x="6088977" y="4086618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7093084-CE75-77F3-DA08-78666AA489BD}"/>
              </a:ext>
            </a:extLst>
          </p:cNvPr>
          <p:cNvSpPr txBox="1"/>
          <p:nvPr/>
        </p:nvSpPr>
        <p:spPr>
          <a:xfrm>
            <a:off x="6258064" y="486942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x</a:t>
            </a:r>
            <a:endParaRPr lang="en-JP" baseline="-25000"/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007D78E1-B7D2-F6E5-899C-F80975755C81}"/>
              </a:ext>
            </a:extLst>
          </p:cNvPr>
          <p:cNvCxnSpPr>
            <a:cxnSpLocks/>
          </p:cNvCxnSpPr>
          <p:nvPr/>
        </p:nvCxnSpPr>
        <p:spPr>
          <a:xfrm flipV="1">
            <a:off x="6399608" y="4668609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A3C7586-79C7-31B2-A320-82D08DCB701E}"/>
              </a:ext>
            </a:extLst>
          </p:cNvPr>
          <p:cNvSpPr/>
          <p:nvPr/>
        </p:nvSpPr>
        <p:spPr>
          <a:xfrm>
            <a:off x="6983668" y="4087398"/>
            <a:ext cx="618246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RNN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8E34362-B5D4-5AFF-ADAD-4A628644C0CA}"/>
              </a:ext>
            </a:extLst>
          </p:cNvPr>
          <p:cNvSpPr txBox="1"/>
          <p:nvPr/>
        </p:nvSpPr>
        <p:spPr>
          <a:xfrm>
            <a:off x="7133788" y="487550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</a:t>
            </a:r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7844077C-FE75-C54A-CA8A-EEC4A3091127}"/>
              </a:ext>
            </a:extLst>
          </p:cNvPr>
          <p:cNvCxnSpPr>
            <a:cxnSpLocks/>
          </p:cNvCxnSpPr>
          <p:nvPr/>
        </p:nvCxnSpPr>
        <p:spPr>
          <a:xfrm flipV="1">
            <a:off x="7275332" y="4674694"/>
            <a:ext cx="0" cy="30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4AF4FD24-3C3A-86FA-9F1E-4878AD9F39FF}"/>
              </a:ext>
            </a:extLst>
          </p:cNvPr>
          <p:cNvSpPr txBox="1"/>
          <p:nvPr/>
        </p:nvSpPr>
        <p:spPr>
          <a:xfrm>
            <a:off x="5855526" y="5206450"/>
            <a:ext cx="22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 attention</a:t>
            </a:r>
            <a:endParaRPr lang="en-JP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495D958-B140-F587-DFA9-AEED3A0A2DF9}"/>
              </a:ext>
            </a:extLst>
          </p:cNvPr>
          <p:cNvSpPr/>
          <p:nvPr/>
        </p:nvSpPr>
        <p:spPr>
          <a:xfrm>
            <a:off x="6258590" y="358834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2E9D6E9-3AF3-9F2B-0702-9FD4C70217EF}"/>
              </a:ext>
            </a:extLst>
          </p:cNvPr>
          <p:cNvCxnSpPr>
            <a:cxnSpLocks/>
            <a:endCxn id="242" idx="4"/>
          </p:cNvCxnSpPr>
          <p:nvPr/>
        </p:nvCxnSpPr>
        <p:spPr>
          <a:xfrm flipV="1">
            <a:off x="6402606" y="3876378"/>
            <a:ext cx="0" cy="2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A23C7E7-6BC0-2A3D-8F09-9CECA7A18351}"/>
              </a:ext>
            </a:extLst>
          </p:cNvPr>
          <p:cNvCxnSpPr>
            <a:cxnSpLocks/>
          </p:cNvCxnSpPr>
          <p:nvPr/>
        </p:nvCxnSpPr>
        <p:spPr>
          <a:xfrm flipV="1">
            <a:off x="7279838" y="3842958"/>
            <a:ext cx="0" cy="2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8593AE66-608F-D020-5B47-E2E766B2BD6B}"/>
              </a:ext>
            </a:extLst>
          </p:cNvPr>
          <p:cNvSpPr/>
          <p:nvPr/>
        </p:nvSpPr>
        <p:spPr>
          <a:xfrm>
            <a:off x="7135822" y="357885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A120C7BE-6A82-1539-810B-B29C35FAE27B}"/>
              </a:ext>
            </a:extLst>
          </p:cNvPr>
          <p:cNvCxnSpPr>
            <a:cxnSpLocks/>
            <a:stCxn id="242" idx="0"/>
            <a:endCxn id="248" idx="3"/>
          </p:cNvCxnSpPr>
          <p:nvPr/>
        </p:nvCxnSpPr>
        <p:spPr>
          <a:xfrm flipV="1">
            <a:off x="6402606" y="3433431"/>
            <a:ext cx="352211" cy="15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B3CEE920-E61D-B890-A4AF-5A7428BCA836}"/>
              </a:ext>
            </a:extLst>
          </p:cNvPr>
          <p:cNvCxnSpPr>
            <a:cxnSpLocks/>
            <a:stCxn id="245" idx="0"/>
            <a:endCxn id="248" idx="5"/>
          </p:cNvCxnSpPr>
          <p:nvPr/>
        </p:nvCxnSpPr>
        <p:spPr>
          <a:xfrm flipH="1" flipV="1">
            <a:off x="6958487" y="3433431"/>
            <a:ext cx="321351" cy="14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589112FE-9F86-0662-B0CD-1032303E7F74}"/>
              </a:ext>
            </a:extLst>
          </p:cNvPr>
          <p:cNvSpPr/>
          <p:nvPr/>
        </p:nvSpPr>
        <p:spPr>
          <a:xfrm>
            <a:off x="6712636" y="318758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/>
              <a:t>+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1812B876-FBE9-46EC-969C-12325DE1BBEE}"/>
              </a:ext>
            </a:extLst>
          </p:cNvPr>
          <p:cNvSpPr/>
          <p:nvPr/>
        </p:nvSpPr>
        <p:spPr>
          <a:xfrm>
            <a:off x="7254839" y="2807779"/>
            <a:ext cx="293235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52" name="Straight Arrow Connector 33">
            <a:extLst>
              <a:ext uri="{FF2B5EF4-FFF2-40B4-BE49-F238E27FC236}">
                <a16:creationId xmlns:a16="http://schemas.microsoft.com/office/drawing/2014/main" id="{6FCFB206-FB6B-04A9-D271-664EDCCE6782}"/>
              </a:ext>
            </a:extLst>
          </p:cNvPr>
          <p:cNvCxnSpPr>
            <a:cxnSpLocks/>
            <a:stCxn id="248" idx="0"/>
            <a:endCxn id="251" idx="1"/>
          </p:cNvCxnSpPr>
          <p:nvPr/>
        </p:nvCxnSpPr>
        <p:spPr>
          <a:xfrm rot="5400000" flipH="1" flipV="1">
            <a:off x="6937853" y="2870595"/>
            <a:ext cx="235785" cy="3981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305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0798-3E88-8559-C54B-702E57DD2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Multiple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F299-A333-9AE0-04B3-6856A51F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/>
              <a:t>How about multiple encoder in transformer NMT?</a:t>
            </a:r>
          </a:p>
          <a:p>
            <a:pPr lvl="1"/>
            <a:r>
              <a:rPr lang="en-JP"/>
              <a:t>Considering parse as context</a:t>
            </a:r>
          </a:p>
          <a:p>
            <a:pPr lvl="1"/>
            <a:r>
              <a:rPr lang="en-JP"/>
              <a:t>Inside and outside integration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4D78D-CEA0-E339-8F3E-28D73FC7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41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ABCCB-28F1-15DA-5BA2-2B87A5B868E9}"/>
              </a:ext>
            </a:extLst>
          </p:cNvPr>
          <p:cNvSpPr txBox="1"/>
          <p:nvPr/>
        </p:nvSpPr>
        <p:spPr>
          <a:xfrm>
            <a:off x="275074" y="6323188"/>
            <a:ext cx="7852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Bei Li, et al., Does Multi-Encoder Help? A Case Study on Context-Aware Neural Machine Translation, </a:t>
            </a:r>
            <a:r>
              <a:rPr lang="en-JP" sz="1400" dirty="0"/>
              <a:t>2020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62504-E66F-47B5-4573-6010D0003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94" y="2708920"/>
            <a:ext cx="9183212" cy="31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0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BDEE-E182-2453-895B-45555395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FA8E-777B-EFAF-3394-5584DFFA5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Part-Of-Speech (POS)</a:t>
            </a:r>
          </a:p>
          <a:p>
            <a:pPr lvl="1"/>
            <a:r>
              <a:rPr lang="en-US" dirty="0"/>
              <a:t>A</a:t>
            </a:r>
            <a:r>
              <a:rPr lang="en-JP" dirty="0"/>
              <a:t> POS </a:t>
            </a:r>
            <a:r>
              <a:rPr lang="en-US" dirty="0"/>
              <a:t>is a word class or grammatical category of words that have similar grammatical properties. [Wikipedia]</a:t>
            </a:r>
          </a:p>
          <a:p>
            <a:endParaRPr lang="en-US" dirty="0"/>
          </a:p>
          <a:p>
            <a:r>
              <a:rPr lang="en-US" dirty="0"/>
              <a:t>For examples</a:t>
            </a:r>
          </a:p>
          <a:p>
            <a:pPr lvl="1"/>
            <a:r>
              <a:rPr lang="en-US" dirty="0"/>
              <a:t>Noun : </a:t>
            </a:r>
            <a:r>
              <a:rPr lang="en-US" i="1" dirty="0"/>
              <a:t>home, house</a:t>
            </a:r>
            <a:r>
              <a:rPr lang="en-US" dirty="0"/>
              <a:t>, and </a:t>
            </a:r>
            <a:r>
              <a:rPr lang="en-US" i="1" dirty="0"/>
              <a:t>television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Verb : </a:t>
            </a:r>
            <a:r>
              <a:rPr lang="en-US" i="1" dirty="0"/>
              <a:t>walk, happen</a:t>
            </a:r>
            <a:r>
              <a:rPr lang="en-US" dirty="0"/>
              <a:t>, or </a:t>
            </a:r>
            <a:r>
              <a:rPr lang="en-US" i="1" dirty="0"/>
              <a:t>to be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Universal POS tags used by the Universal Dependency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88FE3-8F31-DB63-93DE-0C30049AE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B4991-2164-4733-D90B-9A952EB63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96" y="4553217"/>
            <a:ext cx="3024336" cy="2299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72F778-A597-239A-25B2-6B25DCAF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553217"/>
            <a:ext cx="3240360" cy="213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26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17F2-B1FB-9BB8-3CC5-2EC479E8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CF7B-7B12-325E-994C-A27193CD6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specific grammatical properties or morphological features</a:t>
            </a:r>
          </a:p>
          <a:p>
            <a:pPr lvl="1"/>
            <a:r>
              <a:rPr lang="en-US" dirty="0"/>
              <a:t>Pronominal type (</a:t>
            </a:r>
            <a:r>
              <a:rPr lang="en-US" dirty="0" err="1"/>
              <a:t>PronType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Personal/possessive pronoun (Prs) : </a:t>
            </a:r>
            <a:r>
              <a:rPr lang="en-US" i="1" dirty="0"/>
              <a:t>he, she, his, her</a:t>
            </a:r>
            <a:r>
              <a:rPr lang="en-US" dirty="0"/>
              <a:t>, …</a:t>
            </a:r>
          </a:p>
          <a:p>
            <a:pPr lvl="2"/>
            <a:r>
              <a:rPr lang="en-US" dirty="0"/>
              <a:t>Article (Art) : </a:t>
            </a:r>
            <a:r>
              <a:rPr lang="en-US" i="1" dirty="0"/>
              <a:t>a, an, the</a:t>
            </a:r>
          </a:p>
          <a:p>
            <a:pPr lvl="1"/>
            <a:r>
              <a:rPr lang="en-US" dirty="0"/>
              <a:t>Tense (Tense)</a:t>
            </a:r>
          </a:p>
          <a:p>
            <a:pPr lvl="2"/>
            <a:r>
              <a:rPr lang="en-US" dirty="0"/>
              <a:t>Past (Past) : went, gone, …</a:t>
            </a:r>
          </a:p>
          <a:p>
            <a:pPr lvl="2"/>
            <a:r>
              <a:rPr lang="en-US" dirty="0"/>
              <a:t>Present/non-past tense (Pre) : goes, going,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5179B-EFE7-B414-50AF-F50F45E02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4B8F8-DE51-320C-BEF2-B505E5EBD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71" y="2335294"/>
            <a:ext cx="3782041" cy="3911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92334D-97D2-1AC2-34FC-F3C61C0EAD18}"/>
              </a:ext>
            </a:extLst>
          </p:cNvPr>
          <p:cNvSpPr txBox="1"/>
          <p:nvPr/>
        </p:nvSpPr>
        <p:spPr>
          <a:xfrm>
            <a:off x="7451359" y="6429885"/>
            <a:ext cx="282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From Universal Dependency</a:t>
            </a:r>
          </a:p>
        </p:txBody>
      </p:sp>
    </p:spTree>
    <p:extLst>
      <p:ext uri="{BB962C8B-B14F-4D97-AF65-F5344CB8AC3E}">
        <p14:creationId xmlns:p14="http://schemas.microsoft.com/office/powerpoint/2010/main" val="2612161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AC727-9D76-3B4A-EAB7-89A61820A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1B26-EF7F-7759-22A9-490F0100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Dependency grammars</a:t>
            </a:r>
          </a:p>
          <a:p>
            <a:pPr lvl="1"/>
            <a:r>
              <a:rPr lang="en-US" dirty="0"/>
              <a:t>The grammars are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based on the dependency relation between words.</a:t>
            </a:r>
          </a:p>
          <a:p>
            <a:pPr lvl="1"/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</a:rPr>
              <a:t>A dependency is a directed link from a head word to a dependent word.</a:t>
            </a:r>
            <a:endParaRPr lang="en-US" b="0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endParaRPr lang="en-JP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AC485-C5BD-A6D2-4E0E-74190E6D6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BFF2-A41A-BE1A-788B-2B83FCD646D2}"/>
              </a:ext>
            </a:extLst>
          </p:cNvPr>
          <p:cNvSpPr txBox="1"/>
          <p:nvPr/>
        </p:nvSpPr>
        <p:spPr>
          <a:xfrm>
            <a:off x="4139756" y="4472774"/>
            <a:ext cx="301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Example generated by Stanza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9EEC7-FDD9-4E74-581D-311431B7E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2452925"/>
            <a:ext cx="4176464" cy="9979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A461AC-0EDE-9DFF-76DD-0B94634A720B}"/>
              </a:ext>
            </a:extLst>
          </p:cNvPr>
          <p:cNvSpPr txBox="1"/>
          <p:nvPr/>
        </p:nvSpPr>
        <p:spPr>
          <a:xfrm>
            <a:off x="4957823" y="3464449"/>
            <a:ext cx="581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0</a:t>
            </a:r>
          </a:p>
          <a:p>
            <a:pPr algn="ctr"/>
            <a:r>
              <a:rPr lang="en-JP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50FFC-2065-5CEA-A44B-247B4C35920D}"/>
              </a:ext>
            </a:extLst>
          </p:cNvPr>
          <p:cNvSpPr txBox="1"/>
          <p:nvPr/>
        </p:nvSpPr>
        <p:spPr>
          <a:xfrm>
            <a:off x="3461303" y="3464449"/>
            <a:ext cx="694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2</a:t>
            </a:r>
          </a:p>
          <a:p>
            <a:pPr algn="ctr"/>
            <a:r>
              <a:rPr lang="en-JP"/>
              <a:t>nsubj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04327-F052-F0ED-6EAE-A8067582216D}"/>
              </a:ext>
            </a:extLst>
          </p:cNvPr>
          <p:cNvSpPr txBox="1"/>
          <p:nvPr/>
        </p:nvSpPr>
        <p:spPr>
          <a:xfrm>
            <a:off x="5647926" y="3464449"/>
            <a:ext cx="497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3</a:t>
            </a:r>
          </a:p>
          <a:p>
            <a:pPr algn="ctr"/>
            <a:r>
              <a:rPr lang="en-JP"/>
              <a:t>det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B4554-40F1-643B-0067-EDFF40431EF4}"/>
              </a:ext>
            </a:extLst>
          </p:cNvPr>
          <p:cNvSpPr txBox="1"/>
          <p:nvPr/>
        </p:nvSpPr>
        <p:spPr>
          <a:xfrm>
            <a:off x="6807461" y="3464449"/>
            <a:ext cx="48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/>
              <a:t>2</a:t>
            </a:r>
          </a:p>
          <a:p>
            <a:pPr algn="ctr"/>
            <a:r>
              <a:rPr lang="en-JP"/>
              <a:t>obj</a:t>
            </a:r>
          </a:p>
        </p:txBody>
      </p:sp>
    </p:spTree>
    <p:extLst>
      <p:ext uri="{BB962C8B-B14F-4D97-AF65-F5344CB8AC3E}">
        <p14:creationId xmlns:p14="http://schemas.microsoft.com/office/powerpoint/2010/main" val="220627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D2B1-5B0B-3980-A5FA-4EBEE807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Linguistic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15DEF-B7C0-6CF4-037B-97BCF4C07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Constituency/phrase structure grammars</a:t>
            </a:r>
          </a:p>
          <a:p>
            <a:pPr lvl="1"/>
            <a:r>
              <a:rPr lang="en-US" dirty="0"/>
              <a:t>The grammars are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based on the constituency relation between words</a:t>
            </a:r>
            <a:endParaRPr lang="en-JP" dirty="0"/>
          </a:p>
          <a:p>
            <a:pPr lvl="1"/>
            <a:r>
              <a:rPr lang="en-US" dirty="0"/>
              <a:t>A constituent is a word or a group of words that function as a single unit within a hierarchical structure. [Wikipedia]</a:t>
            </a:r>
          </a:p>
          <a:p>
            <a:endParaRPr lang="en-US" dirty="0"/>
          </a:p>
          <a:p>
            <a:r>
              <a:rPr lang="en-JP" dirty="0"/>
              <a:t>Constituency is a hypergraph problem</a:t>
            </a:r>
          </a:p>
          <a:p>
            <a:pPr lvl="1"/>
            <a:r>
              <a:rPr lang="en-US" dirty="0"/>
              <a:t>A</a:t>
            </a:r>
            <a:r>
              <a:rPr lang="en-JP" dirty="0"/>
              <a:t>n edge can join any number of vertices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8AA07-58DE-40BA-D2C0-F3467B6CF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188DE-9F81-982F-1A74-FDA25C216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823819"/>
            <a:ext cx="3526369" cy="386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44A4FA-20A2-2E1D-AF92-A0721F7FE374}"/>
              </a:ext>
            </a:extLst>
          </p:cNvPr>
          <p:cNvSpPr txBox="1"/>
          <p:nvPr/>
        </p:nvSpPr>
        <p:spPr>
          <a:xfrm>
            <a:off x="4581936" y="6322511"/>
            <a:ext cx="271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Figure generated by Stanza</a:t>
            </a:r>
          </a:p>
        </p:txBody>
      </p:sp>
    </p:spTree>
    <p:extLst>
      <p:ext uri="{BB962C8B-B14F-4D97-AF65-F5344CB8AC3E}">
        <p14:creationId xmlns:p14="http://schemas.microsoft.com/office/powerpoint/2010/main" val="394541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32885-2D4C-BE03-8401-A589F1E0B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Analysis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2A8DD-EB63-1AC4-8E98-B4D98F619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C8141C0-FF0A-46C4-A881-8E3732AB5F4E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8ED73C-7574-817D-1178-327B4381E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00" y="850259"/>
            <a:ext cx="11520000" cy="5383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JP" dirty="0"/>
              <a:t>Lemma, POS, morphological features, and dependency</a:t>
            </a:r>
          </a:p>
          <a:p>
            <a:endParaRPr lang="en-JP" dirty="0"/>
          </a:p>
          <a:p>
            <a:r>
              <a:rPr lang="en-JP" dirty="0"/>
              <a:t>Stanza : </a:t>
            </a:r>
            <a:r>
              <a:rPr lang="en-US" dirty="0">
                <a:hlinkClick r:id="rId3"/>
              </a:rPr>
              <a:t>https://stanfordnlp.github.io/stanza</a:t>
            </a:r>
            <a:endParaRPr lang="en-US" dirty="0"/>
          </a:p>
          <a:p>
            <a:pPr lvl="1"/>
            <a:r>
              <a:rPr lang="en-US" dirty="0"/>
              <a:t>Support 66 languages</a:t>
            </a:r>
          </a:p>
          <a:p>
            <a:r>
              <a:rPr lang="en-JP" dirty="0"/>
              <a:t>SpaCy : </a:t>
            </a:r>
            <a:r>
              <a:rPr lang="en-US" dirty="0">
                <a:hlinkClick r:id="rId4"/>
              </a:rPr>
              <a:t>https://spacy.io</a:t>
            </a:r>
            <a:endParaRPr lang="en-US" dirty="0"/>
          </a:p>
          <a:p>
            <a:pPr lvl="1"/>
            <a:r>
              <a:rPr lang="en-US" dirty="0"/>
              <a:t>Support 75+ languages</a:t>
            </a:r>
          </a:p>
          <a:p>
            <a:r>
              <a:rPr lang="en-JP" dirty="0"/>
              <a:t>UDPipe : </a:t>
            </a:r>
            <a:r>
              <a:rPr lang="en-US" dirty="0">
                <a:hlinkClick r:id="rId5"/>
              </a:rPr>
              <a:t>https://lindat.mff.cuni.cz/services/udpipe</a:t>
            </a:r>
            <a:endParaRPr lang="en-US" dirty="0"/>
          </a:p>
          <a:p>
            <a:pPr lvl="1"/>
            <a:r>
              <a:rPr lang="en-US" dirty="0"/>
              <a:t>Support 100+ languages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4920038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yoto-u">
  <a:themeElements>
    <a:clrScheme name="Kyoto University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ジャパネスク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kyoto-u</Template>
  <TotalTime>9878</TotalTime>
  <Words>3292</Words>
  <Application>Microsoft Macintosh PowerPoint</Application>
  <PresentationFormat>Widescreen</PresentationFormat>
  <Paragraphs>531</Paragraphs>
  <Slides>41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-webkit-standard</vt:lpstr>
      <vt:lpstr>Arial</vt:lpstr>
      <vt:lpstr>Calibri</vt:lpstr>
      <vt:lpstr>Wingdings</vt:lpstr>
      <vt:lpstr>kyoto-u</vt:lpstr>
      <vt:lpstr>PowerPoint Presentation</vt:lpstr>
      <vt:lpstr>Agenda</vt:lpstr>
      <vt:lpstr>Agenda</vt:lpstr>
      <vt:lpstr>Linguistic Features</vt:lpstr>
      <vt:lpstr>Linguistic Features</vt:lpstr>
      <vt:lpstr>Linguistic Features</vt:lpstr>
      <vt:lpstr>Linguistic Features</vt:lpstr>
      <vt:lpstr>Linguistic Features</vt:lpstr>
      <vt:lpstr>Analysis Tools</vt:lpstr>
      <vt:lpstr>Analysis Tools</vt:lpstr>
      <vt:lpstr>Linguistic Datasets</vt:lpstr>
      <vt:lpstr>Agenda</vt:lpstr>
      <vt:lpstr>Motivations</vt:lpstr>
      <vt:lpstr>Other Features</vt:lpstr>
      <vt:lpstr>Examples of Features</vt:lpstr>
      <vt:lpstr>How To Integrate Into NMT?</vt:lpstr>
      <vt:lpstr>Features Relevance</vt:lpstr>
      <vt:lpstr>Features Relevance Weighting</vt:lpstr>
      <vt:lpstr>Features Relevance</vt:lpstr>
      <vt:lpstr>Features in Other NMT Settings</vt:lpstr>
      <vt:lpstr>Grammar Relations for Augmented Input Features</vt:lpstr>
      <vt:lpstr>Multiple Encoders</vt:lpstr>
      <vt:lpstr>Multiple Encoders</vt:lpstr>
      <vt:lpstr>Mixed Encoder</vt:lpstr>
      <vt:lpstr>Mixed Encoder</vt:lpstr>
      <vt:lpstr>NMT with Syntactic Distance </vt:lpstr>
      <vt:lpstr>Agenda</vt:lpstr>
      <vt:lpstr>Tree Encoder</vt:lpstr>
      <vt:lpstr>Bidirectional Tree Encoder</vt:lpstr>
      <vt:lpstr>Agenda</vt:lpstr>
      <vt:lpstr>Syntax-aware representation</vt:lpstr>
      <vt:lpstr>Syntax-Aware Representation Injection</vt:lpstr>
      <vt:lpstr>Multi-Task Learning</vt:lpstr>
      <vt:lpstr>Agenda</vt:lpstr>
      <vt:lpstr>Multi-Granularity Self-Attention</vt:lpstr>
      <vt:lpstr>Dependency-Aware Self-Attention</vt:lpstr>
      <vt:lpstr>Summary</vt:lpstr>
      <vt:lpstr>References</vt:lpstr>
      <vt:lpstr>Parser Uncertainty into Self-Attention</vt:lpstr>
      <vt:lpstr>Multiple Encoders</vt:lpstr>
      <vt:lpstr>Multiple 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京都大学非公式 パワーポイントテンプレート</dc:title>
  <dc:creator>PC-A404</dc:creator>
  <cp:lastModifiedBy>Kaing Hour</cp:lastModifiedBy>
  <cp:revision>1</cp:revision>
  <cp:lastPrinted>2024-02-09T01:07:14Z</cp:lastPrinted>
  <dcterms:created xsi:type="dcterms:W3CDTF">2020-02-17T06:16:41Z</dcterms:created>
  <dcterms:modified xsi:type="dcterms:W3CDTF">2024-06-26T23:09:48Z</dcterms:modified>
</cp:coreProperties>
</file>